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9" r:id="rId3"/>
    <p:sldId id="266" r:id="rId4"/>
    <p:sldId id="274" r:id="rId5"/>
    <p:sldId id="273" r:id="rId6"/>
    <p:sldId id="275" r:id="rId7"/>
    <p:sldId id="267" r:id="rId8"/>
    <p:sldId id="276" r:id="rId9"/>
    <p:sldId id="261" r:id="rId10"/>
    <p:sldId id="262" r:id="rId11"/>
    <p:sldId id="272" r:id="rId12"/>
    <p:sldId id="284" r:id="rId13"/>
    <p:sldId id="278" r:id="rId14"/>
    <p:sldId id="279" r:id="rId15"/>
    <p:sldId id="270" r:id="rId16"/>
    <p:sldId id="280" r:id="rId17"/>
    <p:sldId id="281" r:id="rId18"/>
    <p:sldId id="282" r:id="rId19"/>
    <p:sldId id="283"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15"/>
    <a:srgbClr val="FF0000"/>
    <a:srgbClr val="C10019"/>
    <a:srgbClr val="E6AD4E"/>
    <a:srgbClr val="E6854E"/>
    <a:srgbClr val="204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EC0BB7-9553-A24F-B1C1-D4A0DB3D4B6F}" v="225" dt="2023-05-11T08:29:41.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1"/>
    <p:restoredTop sz="94719"/>
  </p:normalViewPr>
  <p:slideViewPr>
    <p:cSldViewPr snapToGrid="0">
      <p:cViewPr varScale="1">
        <p:scale>
          <a:sx n="120" d="100"/>
          <a:sy n="120" d="100"/>
        </p:scale>
        <p:origin x="5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nil Kuriachan" userId="687e57b9-0402-4953-9ec2-5b6ca9a33b47" providerId="ADAL" clId="{B6EC0BB7-9553-A24F-B1C1-D4A0DB3D4B6F}"/>
    <pc:docChg chg="undo redo custSel addSld delSld modSld modMainMaster">
      <pc:chgData name="Binil Kuriachan" userId="687e57b9-0402-4953-9ec2-5b6ca9a33b47" providerId="ADAL" clId="{B6EC0BB7-9553-A24F-B1C1-D4A0DB3D4B6F}" dt="2023-05-11T08:29:41.586" v="6678" actId="1037"/>
      <pc:docMkLst>
        <pc:docMk/>
      </pc:docMkLst>
      <pc:sldChg chg="addSp delSp modSp mod">
        <pc:chgData name="Binil Kuriachan" userId="687e57b9-0402-4953-9ec2-5b6ca9a33b47" providerId="ADAL" clId="{B6EC0BB7-9553-A24F-B1C1-D4A0DB3D4B6F}" dt="2023-05-08T15:32:20.622" v="4941"/>
        <pc:sldMkLst>
          <pc:docMk/>
          <pc:sldMk cId="2472462388" sldId="256"/>
        </pc:sldMkLst>
        <pc:spChg chg="mod">
          <ac:chgData name="Binil Kuriachan" userId="687e57b9-0402-4953-9ec2-5b6ca9a33b47" providerId="ADAL" clId="{B6EC0BB7-9553-A24F-B1C1-D4A0DB3D4B6F}" dt="2023-05-08T15:32:14.109" v="4938" actId="1076"/>
          <ac:spMkLst>
            <pc:docMk/>
            <pc:sldMk cId="2472462388" sldId="256"/>
            <ac:spMk id="2" creationId="{70C79804-F078-D161-875A-39648631AD20}"/>
          </ac:spMkLst>
        </pc:spChg>
        <pc:spChg chg="del">
          <ac:chgData name="Binil Kuriachan" userId="687e57b9-0402-4953-9ec2-5b6ca9a33b47" providerId="ADAL" clId="{B6EC0BB7-9553-A24F-B1C1-D4A0DB3D4B6F}" dt="2023-05-08T15:32:11.408" v="4937" actId="478"/>
          <ac:spMkLst>
            <pc:docMk/>
            <pc:sldMk cId="2472462388" sldId="256"/>
            <ac:spMk id="3" creationId="{724E9B93-6671-53F3-A3EC-F42AA2E81BD8}"/>
          </ac:spMkLst>
        </pc:spChg>
        <pc:spChg chg="add del mod">
          <ac:chgData name="Binil Kuriachan" userId="687e57b9-0402-4953-9ec2-5b6ca9a33b47" providerId="ADAL" clId="{B6EC0BB7-9553-A24F-B1C1-D4A0DB3D4B6F}" dt="2023-05-08T15:32:20.622" v="4941"/>
          <ac:spMkLst>
            <pc:docMk/>
            <pc:sldMk cId="2472462388" sldId="256"/>
            <ac:spMk id="6" creationId="{15513773-50F7-5E88-A9E9-56B2B5D8D66A}"/>
          </ac:spMkLst>
        </pc:spChg>
      </pc:sldChg>
      <pc:sldChg chg="del">
        <pc:chgData name="Binil Kuriachan" userId="687e57b9-0402-4953-9ec2-5b6ca9a33b47" providerId="ADAL" clId="{B6EC0BB7-9553-A24F-B1C1-D4A0DB3D4B6F}" dt="2023-04-30T14:22:16.558" v="15" actId="2696"/>
        <pc:sldMkLst>
          <pc:docMk/>
          <pc:sldMk cId="2387769595" sldId="258"/>
        </pc:sldMkLst>
      </pc:sldChg>
      <pc:sldChg chg="modSp mod">
        <pc:chgData name="Binil Kuriachan" userId="687e57b9-0402-4953-9ec2-5b6ca9a33b47" providerId="ADAL" clId="{B6EC0BB7-9553-A24F-B1C1-D4A0DB3D4B6F}" dt="2023-05-10T15:24:51.771" v="5249" actId="20577"/>
        <pc:sldMkLst>
          <pc:docMk/>
          <pc:sldMk cId="3930444487" sldId="259"/>
        </pc:sldMkLst>
        <pc:spChg chg="mod">
          <ac:chgData name="Binil Kuriachan" userId="687e57b9-0402-4953-9ec2-5b6ca9a33b47" providerId="ADAL" clId="{B6EC0BB7-9553-A24F-B1C1-D4A0DB3D4B6F}" dt="2023-05-10T15:24:51.771" v="5249" actId="20577"/>
          <ac:spMkLst>
            <pc:docMk/>
            <pc:sldMk cId="3930444487" sldId="259"/>
            <ac:spMk id="3" creationId="{48D371CC-4DFF-3C99-B8E0-F24922CF2C30}"/>
          </ac:spMkLst>
        </pc:spChg>
      </pc:sldChg>
      <pc:sldChg chg="setBg">
        <pc:chgData name="Binil Kuriachan" userId="687e57b9-0402-4953-9ec2-5b6ca9a33b47" providerId="ADAL" clId="{B6EC0BB7-9553-A24F-B1C1-D4A0DB3D4B6F}" dt="2023-05-08T15:34:48.563" v="4958"/>
        <pc:sldMkLst>
          <pc:docMk/>
          <pc:sldMk cId="0" sldId="261"/>
        </pc:sldMkLst>
      </pc:sldChg>
      <pc:sldChg chg="modSp mod">
        <pc:chgData name="Binil Kuriachan" userId="687e57b9-0402-4953-9ec2-5b6ca9a33b47" providerId="ADAL" clId="{B6EC0BB7-9553-A24F-B1C1-D4A0DB3D4B6F}" dt="2023-05-10T18:03:17.304" v="6675" actId="1076"/>
        <pc:sldMkLst>
          <pc:docMk/>
          <pc:sldMk cId="0" sldId="262"/>
        </pc:sldMkLst>
        <pc:spChg chg="mod">
          <ac:chgData name="Binil Kuriachan" userId="687e57b9-0402-4953-9ec2-5b6ca9a33b47" providerId="ADAL" clId="{B6EC0BB7-9553-A24F-B1C1-D4A0DB3D4B6F}" dt="2023-05-10T18:03:17.304" v="6675" actId="1076"/>
          <ac:spMkLst>
            <pc:docMk/>
            <pc:sldMk cId="0" sldId="262"/>
            <ac:spMk id="172" creationId="{00000000-0000-0000-0000-000000000000}"/>
          </ac:spMkLst>
        </pc:spChg>
        <pc:spChg chg="mod">
          <ac:chgData name="Binil Kuriachan" userId="687e57b9-0402-4953-9ec2-5b6ca9a33b47" providerId="ADAL" clId="{B6EC0BB7-9553-A24F-B1C1-D4A0DB3D4B6F}" dt="2023-05-10T18:03:09.361" v="6672" actId="1076"/>
          <ac:spMkLst>
            <pc:docMk/>
            <pc:sldMk cId="0" sldId="262"/>
            <ac:spMk id="173" creationId="{00000000-0000-0000-0000-000000000000}"/>
          </ac:spMkLst>
        </pc:spChg>
      </pc:sldChg>
      <pc:sldChg chg="modSp mod">
        <pc:chgData name="Binil Kuriachan" userId="687e57b9-0402-4953-9ec2-5b6ca9a33b47" providerId="ADAL" clId="{B6EC0BB7-9553-A24F-B1C1-D4A0DB3D4B6F}" dt="2023-05-08T15:33:34.976" v="4947" actId="207"/>
        <pc:sldMkLst>
          <pc:docMk/>
          <pc:sldMk cId="1638263595" sldId="266"/>
        </pc:sldMkLst>
        <pc:spChg chg="mod">
          <ac:chgData name="Binil Kuriachan" userId="687e57b9-0402-4953-9ec2-5b6ca9a33b47" providerId="ADAL" clId="{B6EC0BB7-9553-A24F-B1C1-D4A0DB3D4B6F}" dt="2023-05-08T15:33:34.976" v="4947" actId="207"/>
          <ac:spMkLst>
            <pc:docMk/>
            <pc:sldMk cId="1638263595" sldId="266"/>
            <ac:spMk id="3" creationId="{6C98AD76-BAB2-E11C-376E-36F31904784C}"/>
          </ac:spMkLst>
        </pc:spChg>
      </pc:sldChg>
      <pc:sldChg chg="addSp delSp modSp mod setBg">
        <pc:chgData name="Binil Kuriachan" userId="687e57b9-0402-4953-9ec2-5b6ca9a33b47" providerId="ADAL" clId="{B6EC0BB7-9553-A24F-B1C1-D4A0DB3D4B6F}" dt="2023-05-08T15:34:27.346" v="4955"/>
        <pc:sldMkLst>
          <pc:docMk/>
          <pc:sldMk cId="3299471264" sldId="267"/>
        </pc:sldMkLst>
        <pc:spChg chg="mod">
          <ac:chgData name="Binil Kuriachan" userId="687e57b9-0402-4953-9ec2-5b6ca9a33b47" providerId="ADAL" clId="{B6EC0BB7-9553-A24F-B1C1-D4A0DB3D4B6F}" dt="2023-04-30T19:56:47.018" v="1107" actId="20577"/>
          <ac:spMkLst>
            <pc:docMk/>
            <pc:sldMk cId="3299471264" sldId="267"/>
            <ac:spMk id="2" creationId="{64D9F3EC-AAF3-29D6-7878-DB7782B29DB4}"/>
          </ac:spMkLst>
        </pc:spChg>
        <pc:spChg chg="add del mod">
          <ac:chgData name="Binil Kuriachan" userId="687e57b9-0402-4953-9ec2-5b6ca9a33b47" providerId="ADAL" clId="{B6EC0BB7-9553-A24F-B1C1-D4A0DB3D4B6F}" dt="2023-04-30T19:50:32.355" v="1061" actId="478"/>
          <ac:spMkLst>
            <pc:docMk/>
            <pc:sldMk cId="3299471264" sldId="267"/>
            <ac:spMk id="3" creationId="{481995D3-938A-A487-AD82-ABDBFAFD383E}"/>
          </ac:spMkLst>
        </pc:spChg>
        <pc:spChg chg="del">
          <ac:chgData name="Binil Kuriachan" userId="687e57b9-0402-4953-9ec2-5b6ca9a33b47" providerId="ADAL" clId="{B6EC0BB7-9553-A24F-B1C1-D4A0DB3D4B6F}" dt="2023-04-30T19:50:35.938" v="1062" actId="478"/>
          <ac:spMkLst>
            <pc:docMk/>
            <pc:sldMk cId="3299471264" sldId="267"/>
            <ac:spMk id="4" creationId="{5F9088A3-378C-30C0-3FA9-A9AEC06A1D61}"/>
          </ac:spMkLst>
        </pc:spChg>
        <pc:spChg chg="del">
          <ac:chgData name="Binil Kuriachan" userId="687e57b9-0402-4953-9ec2-5b6ca9a33b47" providerId="ADAL" clId="{B6EC0BB7-9553-A24F-B1C1-D4A0DB3D4B6F}" dt="2023-04-30T19:50:40.588" v="1064" actId="478"/>
          <ac:spMkLst>
            <pc:docMk/>
            <pc:sldMk cId="3299471264" sldId="267"/>
            <ac:spMk id="13" creationId="{94F1FB18-8B91-3B98-3C61-2D74C26D5A67}"/>
          </ac:spMkLst>
        </pc:spChg>
        <pc:spChg chg="add del mod">
          <ac:chgData name="Binil Kuriachan" userId="687e57b9-0402-4953-9ec2-5b6ca9a33b47" providerId="ADAL" clId="{B6EC0BB7-9553-A24F-B1C1-D4A0DB3D4B6F}" dt="2023-04-30T19:59:28.524" v="1141" actId="478"/>
          <ac:spMkLst>
            <pc:docMk/>
            <pc:sldMk cId="3299471264" sldId="267"/>
            <ac:spMk id="37" creationId="{2F2B9A32-0814-593E-07A1-D5F75DC64BED}"/>
          </ac:spMkLst>
        </pc:spChg>
        <pc:spChg chg="add del mod">
          <ac:chgData name="Binil Kuriachan" userId="687e57b9-0402-4953-9ec2-5b6ca9a33b47" providerId="ADAL" clId="{B6EC0BB7-9553-A24F-B1C1-D4A0DB3D4B6F}" dt="2023-04-30T20:00:05.921" v="1144" actId="478"/>
          <ac:spMkLst>
            <pc:docMk/>
            <pc:sldMk cId="3299471264" sldId="267"/>
            <ac:spMk id="39" creationId="{DD4832BE-5A07-C368-9F30-92E75100F2C4}"/>
          </ac:spMkLst>
        </pc:spChg>
        <pc:spChg chg="add del mod">
          <ac:chgData name="Binil Kuriachan" userId="687e57b9-0402-4953-9ec2-5b6ca9a33b47" providerId="ADAL" clId="{B6EC0BB7-9553-A24F-B1C1-D4A0DB3D4B6F}" dt="2023-04-30T20:00:25.560" v="1147" actId="478"/>
          <ac:spMkLst>
            <pc:docMk/>
            <pc:sldMk cId="3299471264" sldId="267"/>
            <ac:spMk id="41" creationId="{CBFB6B81-AC91-00C3-E67C-74021CF8E260}"/>
          </ac:spMkLst>
        </pc:spChg>
        <pc:spChg chg="add mod">
          <ac:chgData name="Binil Kuriachan" userId="687e57b9-0402-4953-9ec2-5b6ca9a33b47" providerId="ADAL" clId="{B6EC0BB7-9553-A24F-B1C1-D4A0DB3D4B6F}" dt="2023-04-30T20:01:46.250" v="1156" actId="1076"/>
          <ac:spMkLst>
            <pc:docMk/>
            <pc:sldMk cId="3299471264" sldId="267"/>
            <ac:spMk id="43" creationId="{D8F78980-25B5-35C0-E0AB-A5C6F9FAE883}"/>
          </ac:spMkLst>
        </pc:spChg>
        <pc:grpChg chg="del mod">
          <ac:chgData name="Binil Kuriachan" userId="687e57b9-0402-4953-9ec2-5b6ca9a33b47" providerId="ADAL" clId="{B6EC0BB7-9553-A24F-B1C1-D4A0DB3D4B6F}" dt="2023-04-30T19:58:28.168" v="1118" actId="478"/>
          <ac:grpSpMkLst>
            <pc:docMk/>
            <pc:sldMk cId="3299471264" sldId="267"/>
            <ac:grpSpMk id="5" creationId="{5F492BAD-EB99-6C2C-F122-33A21B89CD65}"/>
          </ac:grpSpMkLst>
        </pc:grpChg>
        <pc:picChg chg="add mod">
          <ac:chgData name="Binil Kuriachan" userId="687e57b9-0402-4953-9ec2-5b6ca9a33b47" providerId="ADAL" clId="{B6EC0BB7-9553-A24F-B1C1-D4A0DB3D4B6F}" dt="2023-04-30T19:58:38.101" v="1123" actId="1076"/>
          <ac:picMkLst>
            <pc:docMk/>
            <pc:sldMk cId="3299471264" sldId="267"/>
            <ac:picMk id="34" creationId="{0DC06046-1FE0-72EE-4527-9F1BEE82E493}"/>
          </ac:picMkLst>
        </pc:picChg>
        <pc:picChg chg="add mod">
          <ac:chgData name="Binil Kuriachan" userId="687e57b9-0402-4953-9ec2-5b6ca9a33b47" providerId="ADAL" clId="{B6EC0BB7-9553-A24F-B1C1-D4A0DB3D4B6F}" dt="2023-04-30T20:40:47.807" v="1359" actId="1036"/>
          <ac:picMkLst>
            <pc:docMk/>
            <pc:sldMk cId="3299471264" sldId="267"/>
            <ac:picMk id="35" creationId="{BA0EA76E-BD01-250B-D8C0-572F9C2565F3}"/>
          </ac:picMkLst>
        </pc:picChg>
        <pc:picChg chg="del">
          <ac:chgData name="Binil Kuriachan" userId="687e57b9-0402-4953-9ec2-5b6ca9a33b47" providerId="ADAL" clId="{B6EC0BB7-9553-A24F-B1C1-D4A0DB3D4B6F}" dt="2023-04-30T19:33:45.784" v="646" actId="21"/>
          <ac:picMkLst>
            <pc:docMk/>
            <pc:sldMk cId="3299471264" sldId="267"/>
            <ac:picMk id="1026" creationId="{A05FB4AE-6CC4-2553-095C-257AE1E094A9}"/>
          </ac:picMkLst>
        </pc:picChg>
        <pc:picChg chg="del">
          <ac:chgData name="Binil Kuriachan" userId="687e57b9-0402-4953-9ec2-5b6ca9a33b47" providerId="ADAL" clId="{B6EC0BB7-9553-A24F-B1C1-D4A0DB3D4B6F}" dt="2023-04-30T19:46:00.050" v="989" actId="21"/>
          <ac:picMkLst>
            <pc:docMk/>
            <pc:sldMk cId="3299471264" sldId="267"/>
            <ac:picMk id="1028" creationId="{CDA8E9C2-ECEF-F2B6-A526-B9C91106E816}"/>
          </ac:picMkLst>
        </pc:picChg>
        <pc:picChg chg="del mod">
          <ac:chgData name="Binil Kuriachan" userId="687e57b9-0402-4953-9ec2-5b6ca9a33b47" providerId="ADAL" clId="{B6EC0BB7-9553-A24F-B1C1-D4A0DB3D4B6F}" dt="2023-04-30T19:58:29.477" v="1119" actId="478"/>
          <ac:picMkLst>
            <pc:docMk/>
            <pc:sldMk cId="3299471264" sldId="267"/>
            <ac:picMk id="1030" creationId="{C5A94F22-5F98-F636-919E-56DB34767B8F}"/>
          </ac:picMkLst>
        </pc:picChg>
        <pc:picChg chg="del">
          <ac:chgData name="Binil Kuriachan" userId="687e57b9-0402-4953-9ec2-5b6ca9a33b47" providerId="ADAL" clId="{B6EC0BB7-9553-A24F-B1C1-D4A0DB3D4B6F}" dt="2023-04-30T19:50:37.926" v="1063" actId="478"/>
          <ac:picMkLst>
            <pc:docMk/>
            <pc:sldMk cId="3299471264" sldId="267"/>
            <ac:picMk id="1032" creationId="{127B0A90-2A73-2D59-A16F-80268261FFCF}"/>
          </ac:picMkLst>
        </pc:picChg>
        <pc:picChg chg="del">
          <ac:chgData name="Binil Kuriachan" userId="687e57b9-0402-4953-9ec2-5b6ca9a33b47" providerId="ADAL" clId="{B6EC0BB7-9553-A24F-B1C1-D4A0DB3D4B6F}" dt="2023-04-30T19:50:42.282" v="1065" actId="478"/>
          <ac:picMkLst>
            <pc:docMk/>
            <pc:sldMk cId="3299471264" sldId="267"/>
            <ac:picMk id="1033" creationId="{73AA8AA7-515A-75F5-EE65-7E7109C72723}"/>
          </ac:picMkLst>
        </pc:picChg>
        <pc:cxnChg chg="add del mod">
          <ac:chgData name="Binil Kuriachan" userId="687e57b9-0402-4953-9ec2-5b6ca9a33b47" providerId="ADAL" clId="{B6EC0BB7-9553-A24F-B1C1-D4A0DB3D4B6F}" dt="2023-04-30T19:53:49.888" v="1080" actId="478"/>
          <ac:cxnSpMkLst>
            <pc:docMk/>
            <pc:sldMk cId="3299471264" sldId="267"/>
            <ac:cxnSpMk id="14" creationId="{ED7E0D28-9350-B448-CDBB-9D069EABEC69}"/>
          </ac:cxnSpMkLst>
        </pc:cxnChg>
        <pc:cxnChg chg="add del mod">
          <ac:chgData name="Binil Kuriachan" userId="687e57b9-0402-4953-9ec2-5b6ca9a33b47" providerId="ADAL" clId="{B6EC0BB7-9553-A24F-B1C1-D4A0DB3D4B6F}" dt="2023-04-30T19:54:09.457" v="1085" actId="478"/>
          <ac:cxnSpMkLst>
            <pc:docMk/>
            <pc:sldMk cId="3299471264" sldId="267"/>
            <ac:cxnSpMk id="25" creationId="{072FE380-C5D7-570D-CED0-409B85703CAC}"/>
          </ac:cxnSpMkLst>
        </pc:cxnChg>
        <pc:cxnChg chg="add del mod">
          <ac:chgData name="Binil Kuriachan" userId="687e57b9-0402-4953-9ec2-5b6ca9a33b47" providerId="ADAL" clId="{B6EC0BB7-9553-A24F-B1C1-D4A0DB3D4B6F}" dt="2023-04-30T19:55:13.567" v="1096" actId="478"/>
          <ac:cxnSpMkLst>
            <pc:docMk/>
            <pc:sldMk cId="3299471264" sldId="267"/>
            <ac:cxnSpMk id="28" creationId="{ABCA8276-7400-3182-FF58-88A2E22F66E2}"/>
          </ac:cxnSpMkLst>
        </pc:cxnChg>
      </pc:sldChg>
      <pc:sldChg chg="modSp del mod">
        <pc:chgData name="Binil Kuriachan" userId="687e57b9-0402-4953-9ec2-5b6ca9a33b47" providerId="ADAL" clId="{B6EC0BB7-9553-A24F-B1C1-D4A0DB3D4B6F}" dt="2023-04-30T14:22:28.467" v="16" actId="2696"/>
        <pc:sldMkLst>
          <pc:docMk/>
          <pc:sldMk cId="3586122735" sldId="268"/>
        </pc:sldMkLst>
        <pc:spChg chg="mod">
          <ac:chgData name="Binil Kuriachan" userId="687e57b9-0402-4953-9ec2-5b6ca9a33b47" providerId="ADAL" clId="{B6EC0BB7-9553-A24F-B1C1-D4A0DB3D4B6F}" dt="2023-04-30T14:20:46.382" v="10" actId="20577"/>
          <ac:spMkLst>
            <pc:docMk/>
            <pc:sldMk cId="3586122735" sldId="268"/>
            <ac:spMk id="3" creationId="{CD5978D6-13BD-7BFC-9510-E38CE64CDD22}"/>
          </ac:spMkLst>
        </pc:spChg>
      </pc:sldChg>
      <pc:sldChg chg="del">
        <pc:chgData name="Binil Kuriachan" userId="687e57b9-0402-4953-9ec2-5b6ca9a33b47" providerId="ADAL" clId="{B6EC0BB7-9553-A24F-B1C1-D4A0DB3D4B6F}" dt="2023-05-08T15:47:10.909" v="5183" actId="2696"/>
        <pc:sldMkLst>
          <pc:docMk/>
          <pc:sldMk cId="2357952739" sldId="269"/>
        </pc:sldMkLst>
      </pc:sldChg>
      <pc:sldChg chg="addSp modSp mod">
        <pc:chgData name="Binil Kuriachan" userId="687e57b9-0402-4953-9ec2-5b6ca9a33b47" providerId="ADAL" clId="{B6EC0BB7-9553-A24F-B1C1-D4A0DB3D4B6F}" dt="2023-05-01T10:57:30.022" v="2803" actId="20577"/>
        <pc:sldMkLst>
          <pc:docMk/>
          <pc:sldMk cId="3104714712" sldId="270"/>
        </pc:sldMkLst>
        <pc:spChg chg="mod">
          <ac:chgData name="Binil Kuriachan" userId="687e57b9-0402-4953-9ec2-5b6ca9a33b47" providerId="ADAL" clId="{B6EC0BB7-9553-A24F-B1C1-D4A0DB3D4B6F}" dt="2023-05-01T10:57:30.022" v="2803" actId="20577"/>
          <ac:spMkLst>
            <pc:docMk/>
            <pc:sldMk cId="3104714712" sldId="270"/>
            <ac:spMk id="2" creationId="{65E97AB6-14F9-9583-EE4A-40CF43C118BD}"/>
          </ac:spMkLst>
        </pc:spChg>
        <pc:spChg chg="mod">
          <ac:chgData name="Binil Kuriachan" userId="687e57b9-0402-4953-9ec2-5b6ca9a33b47" providerId="ADAL" clId="{B6EC0BB7-9553-A24F-B1C1-D4A0DB3D4B6F}" dt="2023-05-01T10:41:14.101" v="2297" actId="113"/>
          <ac:spMkLst>
            <pc:docMk/>
            <pc:sldMk cId="3104714712" sldId="270"/>
            <ac:spMk id="3" creationId="{6A41B787-C4E3-4D25-9508-00598821B912}"/>
          </ac:spMkLst>
        </pc:spChg>
        <pc:spChg chg="add mod">
          <ac:chgData name="Binil Kuriachan" userId="687e57b9-0402-4953-9ec2-5b6ca9a33b47" providerId="ADAL" clId="{B6EC0BB7-9553-A24F-B1C1-D4A0DB3D4B6F}" dt="2023-05-01T10:41:08.351" v="2296" actId="1076"/>
          <ac:spMkLst>
            <pc:docMk/>
            <pc:sldMk cId="3104714712" sldId="270"/>
            <ac:spMk id="8" creationId="{074630CD-6BC6-0BE9-66D1-F5DCCB716A85}"/>
          </ac:spMkLst>
        </pc:spChg>
        <pc:picChg chg="add mod">
          <ac:chgData name="Binil Kuriachan" userId="687e57b9-0402-4953-9ec2-5b6ca9a33b47" providerId="ADAL" clId="{B6EC0BB7-9553-A24F-B1C1-D4A0DB3D4B6F}" dt="2023-05-01T10:40:49.648" v="2292" actId="1076"/>
          <ac:picMkLst>
            <pc:docMk/>
            <pc:sldMk cId="3104714712" sldId="270"/>
            <ac:picMk id="4" creationId="{A066DE48-295A-4D5B-CB42-6D515C67F15B}"/>
          </ac:picMkLst>
        </pc:picChg>
        <pc:picChg chg="add mod">
          <ac:chgData name="Binil Kuriachan" userId="687e57b9-0402-4953-9ec2-5b6ca9a33b47" providerId="ADAL" clId="{B6EC0BB7-9553-A24F-B1C1-D4A0DB3D4B6F}" dt="2023-05-01T10:41:04.352" v="2295" actId="1076"/>
          <ac:picMkLst>
            <pc:docMk/>
            <pc:sldMk cId="3104714712" sldId="270"/>
            <ac:picMk id="5" creationId="{EF9E8E5C-BFE7-8990-C70C-F58746160413}"/>
          </ac:picMkLst>
        </pc:picChg>
        <pc:picChg chg="add mod">
          <ac:chgData name="Binil Kuriachan" userId="687e57b9-0402-4953-9ec2-5b6ca9a33b47" providerId="ADAL" clId="{B6EC0BB7-9553-A24F-B1C1-D4A0DB3D4B6F}" dt="2023-05-01T10:40:41.220" v="2291" actId="1076"/>
          <ac:picMkLst>
            <pc:docMk/>
            <pc:sldMk cId="3104714712" sldId="270"/>
            <ac:picMk id="6" creationId="{0FC1125E-34A5-1A23-B63F-FA923FBAD5F2}"/>
          </ac:picMkLst>
        </pc:picChg>
      </pc:sldChg>
      <pc:sldChg chg="addSp modSp mod">
        <pc:chgData name="Binil Kuriachan" userId="687e57b9-0402-4953-9ec2-5b6ca9a33b47" providerId="ADAL" clId="{B6EC0BB7-9553-A24F-B1C1-D4A0DB3D4B6F}" dt="2023-05-01T19:01:00.330" v="4679" actId="20577"/>
        <pc:sldMkLst>
          <pc:docMk/>
          <pc:sldMk cId="3246480348" sldId="271"/>
        </pc:sldMkLst>
        <pc:spChg chg="mod">
          <ac:chgData name="Binil Kuriachan" userId="687e57b9-0402-4953-9ec2-5b6ca9a33b47" providerId="ADAL" clId="{B6EC0BB7-9553-A24F-B1C1-D4A0DB3D4B6F}" dt="2023-05-01T19:01:00.330" v="4679" actId="20577"/>
          <ac:spMkLst>
            <pc:docMk/>
            <pc:sldMk cId="3246480348" sldId="271"/>
            <ac:spMk id="3" creationId="{101067EB-EB25-4E14-DBAF-202D4528D319}"/>
          </ac:spMkLst>
        </pc:spChg>
        <pc:spChg chg="add mod">
          <ac:chgData name="Binil Kuriachan" userId="687e57b9-0402-4953-9ec2-5b6ca9a33b47" providerId="ADAL" clId="{B6EC0BB7-9553-A24F-B1C1-D4A0DB3D4B6F}" dt="2023-05-01T18:59:53.875" v="4615" actId="1076"/>
          <ac:spMkLst>
            <pc:docMk/>
            <pc:sldMk cId="3246480348" sldId="271"/>
            <ac:spMk id="5" creationId="{E23AE641-8A7E-1D0A-7A77-818F9A494486}"/>
          </ac:spMkLst>
        </pc:spChg>
        <pc:picChg chg="add mod">
          <ac:chgData name="Binil Kuriachan" userId="687e57b9-0402-4953-9ec2-5b6ca9a33b47" providerId="ADAL" clId="{B6EC0BB7-9553-A24F-B1C1-D4A0DB3D4B6F}" dt="2023-05-01T19:00:48.623" v="4676" actId="1076"/>
          <ac:picMkLst>
            <pc:docMk/>
            <pc:sldMk cId="3246480348" sldId="271"/>
            <ac:picMk id="4" creationId="{C2B0A692-91B9-FAF5-F0E6-70BA679C5A17}"/>
          </ac:picMkLst>
        </pc:picChg>
      </pc:sldChg>
      <pc:sldChg chg="modSp mod">
        <pc:chgData name="Binil Kuriachan" userId="687e57b9-0402-4953-9ec2-5b6ca9a33b47" providerId="ADAL" clId="{B6EC0BB7-9553-A24F-B1C1-D4A0DB3D4B6F}" dt="2023-05-01T10:20:53.632" v="1820" actId="404"/>
        <pc:sldMkLst>
          <pc:docMk/>
          <pc:sldMk cId="2188236210" sldId="272"/>
        </pc:sldMkLst>
        <pc:spChg chg="mod">
          <ac:chgData name="Binil Kuriachan" userId="687e57b9-0402-4953-9ec2-5b6ca9a33b47" providerId="ADAL" clId="{B6EC0BB7-9553-A24F-B1C1-D4A0DB3D4B6F}" dt="2023-05-01T10:20:53.632" v="1820" actId="404"/>
          <ac:spMkLst>
            <pc:docMk/>
            <pc:sldMk cId="2188236210" sldId="272"/>
            <ac:spMk id="3" creationId="{D7E33EB7-9204-028A-259B-07B4E7470F44}"/>
          </ac:spMkLst>
        </pc:spChg>
      </pc:sldChg>
      <pc:sldChg chg="addSp delSp modSp new mod setBg">
        <pc:chgData name="Binil Kuriachan" userId="687e57b9-0402-4953-9ec2-5b6ca9a33b47" providerId="ADAL" clId="{B6EC0BB7-9553-A24F-B1C1-D4A0DB3D4B6F}" dt="2023-05-11T08:29:41.586" v="6678" actId="1037"/>
        <pc:sldMkLst>
          <pc:docMk/>
          <pc:sldMk cId="384844233" sldId="273"/>
        </pc:sldMkLst>
        <pc:spChg chg="mod">
          <ac:chgData name="Binil Kuriachan" userId="687e57b9-0402-4953-9ec2-5b6ca9a33b47" providerId="ADAL" clId="{B6EC0BB7-9553-A24F-B1C1-D4A0DB3D4B6F}" dt="2023-04-30T14:21:26.368" v="13" actId="27636"/>
          <ac:spMkLst>
            <pc:docMk/>
            <pc:sldMk cId="384844233" sldId="273"/>
            <ac:spMk id="2" creationId="{C81A6305-17AD-7D8A-4617-FF3E0A6DE56D}"/>
          </ac:spMkLst>
        </pc:spChg>
        <pc:spChg chg="del mod">
          <ac:chgData name="Binil Kuriachan" userId="687e57b9-0402-4953-9ec2-5b6ca9a33b47" providerId="ADAL" clId="{B6EC0BB7-9553-A24F-B1C1-D4A0DB3D4B6F}" dt="2023-04-30T19:06:51.326" v="223"/>
          <ac:spMkLst>
            <pc:docMk/>
            <pc:sldMk cId="384844233" sldId="273"/>
            <ac:spMk id="3" creationId="{88375121-422D-F9C1-3E55-B445338B1E76}"/>
          </ac:spMkLst>
        </pc:spChg>
        <pc:spChg chg="add mod">
          <ac:chgData name="Binil Kuriachan" userId="687e57b9-0402-4953-9ec2-5b6ca9a33b47" providerId="ADAL" clId="{B6EC0BB7-9553-A24F-B1C1-D4A0DB3D4B6F}" dt="2023-04-30T19:41:22.545" v="934" actId="20577"/>
          <ac:spMkLst>
            <pc:docMk/>
            <pc:sldMk cId="384844233" sldId="273"/>
            <ac:spMk id="5" creationId="{E77270CE-87E3-5CB6-3D1F-484E1E5AF065}"/>
          </ac:spMkLst>
        </pc:spChg>
        <pc:spChg chg="add del mod">
          <ac:chgData name="Binil Kuriachan" userId="687e57b9-0402-4953-9ec2-5b6ca9a33b47" providerId="ADAL" clId="{B6EC0BB7-9553-A24F-B1C1-D4A0DB3D4B6F}" dt="2023-04-30T19:34:07.927" v="650" actId="478"/>
          <ac:spMkLst>
            <pc:docMk/>
            <pc:sldMk cId="384844233" sldId="273"/>
            <ac:spMk id="8" creationId="{BA4B869A-DD67-41A4-78CF-82528E5C1193}"/>
          </ac:spMkLst>
        </pc:spChg>
        <pc:spChg chg="add del mod">
          <ac:chgData name="Binil Kuriachan" userId="687e57b9-0402-4953-9ec2-5b6ca9a33b47" providerId="ADAL" clId="{B6EC0BB7-9553-A24F-B1C1-D4A0DB3D4B6F}" dt="2023-04-30T19:34:17.127" v="653" actId="478"/>
          <ac:spMkLst>
            <pc:docMk/>
            <pc:sldMk cId="384844233" sldId="273"/>
            <ac:spMk id="10" creationId="{3DE6D560-610D-4E30-6ABA-03B85C1C8E23}"/>
          </ac:spMkLst>
        </pc:spChg>
        <pc:spChg chg="add del mod">
          <ac:chgData name="Binil Kuriachan" userId="687e57b9-0402-4953-9ec2-5b6ca9a33b47" providerId="ADAL" clId="{B6EC0BB7-9553-A24F-B1C1-D4A0DB3D4B6F}" dt="2023-04-30T19:34:27.397" v="655" actId="478"/>
          <ac:spMkLst>
            <pc:docMk/>
            <pc:sldMk cId="384844233" sldId="273"/>
            <ac:spMk id="11" creationId="{89199CA5-F434-966C-C7E5-E79C60FC6D4C}"/>
          </ac:spMkLst>
        </pc:spChg>
        <pc:spChg chg="add mod">
          <ac:chgData name="Binil Kuriachan" userId="687e57b9-0402-4953-9ec2-5b6ca9a33b47" providerId="ADAL" clId="{B6EC0BB7-9553-A24F-B1C1-D4A0DB3D4B6F}" dt="2023-04-30T19:43:46.224" v="949" actId="14100"/>
          <ac:spMkLst>
            <pc:docMk/>
            <pc:sldMk cId="384844233" sldId="273"/>
            <ac:spMk id="13" creationId="{DC14AE6D-E7F8-85F9-EE77-E6545BE493C0}"/>
          </ac:spMkLst>
        </pc:spChg>
        <pc:spChg chg="add mod">
          <ac:chgData name="Binil Kuriachan" userId="687e57b9-0402-4953-9ec2-5b6ca9a33b47" providerId="ADAL" clId="{B6EC0BB7-9553-A24F-B1C1-D4A0DB3D4B6F}" dt="2023-04-30T19:43:20.665" v="939" actId="1076"/>
          <ac:spMkLst>
            <pc:docMk/>
            <pc:sldMk cId="384844233" sldId="273"/>
            <ac:spMk id="18" creationId="{2A2CE7C6-0BCE-B188-525D-03E2F3E42189}"/>
          </ac:spMkLst>
        </pc:spChg>
        <pc:picChg chg="add mod">
          <ac:chgData name="Binil Kuriachan" userId="687e57b9-0402-4953-9ec2-5b6ca9a33b47" providerId="ADAL" clId="{B6EC0BB7-9553-A24F-B1C1-D4A0DB3D4B6F}" dt="2023-04-30T19:34:37.275" v="658" actId="1076"/>
          <ac:picMkLst>
            <pc:docMk/>
            <pc:sldMk cId="384844233" sldId="273"/>
            <ac:picMk id="4" creationId="{ABD79555-B68E-FD65-C782-A067237E7CDC}"/>
          </ac:picMkLst>
        </pc:picChg>
        <pc:picChg chg="add del mod">
          <ac:chgData name="Binil Kuriachan" userId="687e57b9-0402-4953-9ec2-5b6ca9a33b47" providerId="ADAL" clId="{B6EC0BB7-9553-A24F-B1C1-D4A0DB3D4B6F}" dt="2023-04-30T19:34:20.861" v="654" actId="478"/>
          <ac:picMkLst>
            <pc:docMk/>
            <pc:sldMk cId="384844233" sldId="273"/>
            <ac:picMk id="6" creationId="{26CC12C7-D00F-B360-6582-239D36E200B2}"/>
          </ac:picMkLst>
        </pc:picChg>
        <pc:picChg chg="add del mod">
          <ac:chgData name="Binil Kuriachan" userId="687e57b9-0402-4953-9ec2-5b6ca9a33b47" providerId="ADAL" clId="{B6EC0BB7-9553-A24F-B1C1-D4A0DB3D4B6F}" dt="2023-04-30T19:34:09.673" v="651" actId="478"/>
          <ac:picMkLst>
            <pc:docMk/>
            <pc:sldMk cId="384844233" sldId="273"/>
            <ac:picMk id="7" creationId="{85A365D5-245D-5ADF-02DF-1D0A8C075C44}"/>
          </ac:picMkLst>
        </pc:picChg>
        <pc:picChg chg="add del mod">
          <ac:chgData name="Binil Kuriachan" userId="687e57b9-0402-4953-9ec2-5b6ca9a33b47" providerId="ADAL" clId="{B6EC0BB7-9553-A24F-B1C1-D4A0DB3D4B6F}" dt="2023-04-30T19:34:12.690" v="652" actId="478"/>
          <ac:picMkLst>
            <pc:docMk/>
            <pc:sldMk cId="384844233" sldId="273"/>
            <ac:picMk id="9" creationId="{52E726CC-9BBD-5A17-1E96-CBC890D0BE94}"/>
          </ac:picMkLst>
        </pc:picChg>
        <pc:picChg chg="add mod">
          <ac:chgData name="Binil Kuriachan" userId="687e57b9-0402-4953-9ec2-5b6ca9a33b47" providerId="ADAL" clId="{B6EC0BB7-9553-A24F-B1C1-D4A0DB3D4B6F}" dt="2023-05-11T08:29:41.586" v="6678" actId="1037"/>
          <ac:picMkLst>
            <pc:docMk/>
            <pc:sldMk cId="384844233" sldId="273"/>
            <ac:picMk id="12" creationId="{50C4401C-472C-0AB2-E35B-C3D73C8F6110}"/>
          </ac:picMkLst>
        </pc:picChg>
        <pc:picChg chg="add del mod">
          <ac:chgData name="Binil Kuriachan" userId="687e57b9-0402-4953-9ec2-5b6ca9a33b47" providerId="ADAL" clId="{B6EC0BB7-9553-A24F-B1C1-D4A0DB3D4B6F}" dt="2023-04-30T19:37:08.644" v="701" actId="478"/>
          <ac:picMkLst>
            <pc:docMk/>
            <pc:sldMk cId="384844233" sldId="273"/>
            <ac:picMk id="14" creationId="{9CB066C8-3C49-0950-7788-D14C773D7A46}"/>
          </ac:picMkLst>
        </pc:picChg>
        <pc:picChg chg="add del mod">
          <ac:chgData name="Binil Kuriachan" userId="687e57b9-0402-4953-9ec2-5b6ca9a33b47" providerId="ADAL" clId="{B6EC0BB7-9553-A24F-B1C1-D4A0DB3D4B6F}" dt="2023-04-30T19:40:33.164" v="870" actId="478"/>
          <ac:picMkLst>
            <pc:docMk/>
            <pc:sldMk cId="384844233" sldId="273"/>
            <ac:picMk id="15" creationId="{5B1FEA8A-3096-FE5B-48CE-A6C0F684C5A4}"/>
          </ac:picMkLst>
        </pc:picChg>
        <pc:picChg chg="add mod">
          <ac:chgData name="Binil Kuriachan" userId="687e57b9-0402-4953-9ec2-5b6ca9a33b47" providerId="ADAL" clId="{B6EC0BB7-9553-A24F-B1C1-D4A0DB3D4B6F}" dt="2023-04-30T19:40:41.383" v="873" actId="1076"/>
          <ac:picMkLst>
            <pc:docMk/>
            <pc:sldMk cId="384844233" sldId="273"/>
            <ac:picMk id="16" creationId="{4A56CF27-29CB-5491-ADD7-7220D00570A9}"/>
          </ac:picMkLst>
        </pc:picChg>
        <pc:picChg chg="add mod">
          <ac:chgData name="Binil Kuriachan" userId="687e57b9-0402-4953-9ec2-5b6ca9a33b47" providerId="ADAL" clId="{B6EC0BB7-9553-A24F-B1C1-D4A0DB3D4B6F}" dt="2023-04-30T19:43:12.459" v="938" actId="1076"/>
          <ac:picMkLst>
            <pc:docMk/>
            <pc:sldMk cId="384844233" sldId="273"/>
            <ac:picMk id="17" creationId="{28425E78-137C-B6F7-1B25-50F32D5803FC}"/>
          </ac:picMkLst>
        </pc:picChg>
      </pc:sldChg>
      <pc:sldChg chg="modSp add mod">
        <pc:chgData name="Binil Kuriachan" userId="687e57b9-0402-4953-9ec2-5b6ca9a33b47" providerId="ADAL" clId="{B6EC0BB7-9553-A24F-B1C1-D4A0DB3D4B6F}" dt="2023-05-02T12:35:16.072" v="4688" actId="207"/>
        <pc:sldMkLst>
          <pc:docMk/>
          <pc:sldMk cId="1722141541" sldId="274"/>
        </pc:sldMkLst>
        <pc:spChg chg="mod">
          <ac:chgData name="Binil Kuriachan" userId="687e57b9-0402-4953-9ec2-5b6ca9a33b47" providerId="ADAL" clId="{B6EC0BB7-9553-A24F-B1C1-D4A0DB3D4B6F}" dt="2023-05-02T12:35:16.072" v="4688" actId="207"/>
          <ac:spMkLst>
            <pc:docMk/>
            <pc:sldMk cId="1722141541" sldId="274"/>
            <ac:spMk id="2" creationId="{4920BFEF-A107-15D2-C609-94C54DFB0191}"/>
          </ac:spMkLst>
        </pc:spChg>
      </pc:sldChg>
      <pc:sldChg chg="addSp delSp modSp add mod setBg">
        <pc:chgData name="Binil Kuriachan" userId="687e57b9-0402-4953-9ec2-5b6ca9a33b47" providerId="ADAL" clId="{B6EC0BB7-9553-A24F-B1C1-D4A0DB3D4B6F}" dt="2023-05-08T15:34:13.231" v="4954"/>
        <pc:sldMkLst>
          <pc:docMk/>
          <pc:sldMk cId="1235615765" sldId="275"/>
        </pc:sldMkLst>
        <pc:spChg chg="del">
          <ac:chgData name="Binil Kuriachan" userId="687e57b9-0402-4953-9ec2-5b6ca9a33b47" providerId="ADAL" clId="{B6EC0BB7-9553-A24F-B1C1-D4A0DB3D4B6F}" dt="2023-04-30T19:43:52.967" v="950" actId="478"/>
          <ac:spMkLst>
            <pc:docMk/>
            <pc:sldMk cId="1235615765" sldId="275"/>
            <ac:spMk id="5" creationId="{E77270CE-87E3-5CB6-3D1F-484E1E5AF065}"/>
          </ac:spMkLst>
        </pc:spChg>
        <pc:spChg chg="mod">
          <ac:chgData name="Binil Kuriachan" userId="687e57b9-0402-4953-9ec2-5b6ca9a33b47" providerId="ADAL" clId="{B6EC0BB7-9553-A24F-B1C1-D4A0DB3D4B6F}" dt="2023-04-30T19:50:07.485" v="1058" actId="1076"/>
          <ac:spMkLst>
            <pc:docMk/>
            <pc:sldMk cId="1235615765" sldId="275"/>
            <ac:spMk id="8" creationId="{BA4B869A-DD67-41A4-78CF-82528E5C1193}"/>
          </ac:spMkLst>
        </pc:spChg>
        <pc:spChg chg="del mod">
          <ac:chgData name="Binil Kuriachan" userId="687e57b9-0402-4953-9ec2-5b6ca9a33b47" providerId="ADAL" clId="{B6EC0BB7-9553-A24F-B1C1-D4A0DB3D4B6F}" dt="2023-04-30T19:45:21.859" v="985" actId="478"/>
          <ac:spMkLst>
            <pc:docMk/>
            <pc:sldMk cId="1235615765" sldId="275"/>
            <ac:spMk id="10" creationId="{3DE6D560-610D-4E30-6ABA-03B85C1C8E23}"/>
          </ac:spMkLst>
        </pc:spChg>
        <pc:spChg chg="del mod">
          <ac:chgData name="Binil Kuriachan" userId="687e57b9-0402-4953-9ec2-5b6ca9a33b47" providerId="ADAL" clId="{B6EC0BB7-9553-A24F-B1C1-D4A0DB3D4B6F}" dt="2023-04-30T19:44:32.291" v="964" actId="478"/>
          <ac:spMkLst>
            <pc:docMk/>
            <pc:sldMk cId="1235615765" sldId="275"/>
            <ac:spMk id="11" creationId="{89199CA5-F434-966C-C7E5-E79C60FC6D4C}"/>
          </ac:spMkLst>
        </pc:spChg>
        <pc:spChg chg="add del mod">
          <ac:chgData name="Binil Kuriachan" userId="687e57b9-0402-4953-9ec2-5b6ca9a33b47" providerId="ADAL" clId="{B6EC0BB7-9553-A24F-B1C1-D4A0DB3D4B6F}" dt="2023-04-30T19:44:07.142" v="953" actId="478"/>
          <ac:spMkLst>
            <pc:docMk/>
            <pc:sldMk cId="1235615765" sldId="275"/>
            <ac:spMk id="12" creationId="{6325F4A6-B4DC-30E2-DF0C-5813D2BBD5B3}"/>
          </ac:spMkLst>
        </pc:spChg>
        <pc:spChg chg="add del mod">
          <ac:chgData name="Binil Kuriachan" userId="687e57b9-0402-4953-9ec2-5b6ca9a33b47" providerId="ADAL" clId="{B6EC0BB7-9553-A24F-B1C1-D4A0DB3D4B6F}" dt="2023-04-30T19:44:24.697" v="962" actId="478"/>
          <ac:spMkLst>
            <pc:docMk/>
            <pc:sldMk cId="1235615765" sldId="275"/>
            <ac:spMk id="14" creationId="{3DB580F1-AB3D-9257-A3FD-98D4CC9E3DF2}"/>
          </ac:spMkLst>
        </pc:spChg>
        <pc:spChg chg="add mod">
          <ac:chgData name="Binil Kuriachan" userId="687e57b9-0402-4953-9ec2-5b6ca9a33b47" providerId="ADAL" clId="{B6EC0BB7-9553-A24F-B1C1-D4A0DB3D4B6F}" dt="2023-04-30T19:45:07.914" v="979" actId="20577"/>
          <ac:spMkLst>
            <pc:docMk/>
            <pc:sldMk cId="1235615765" sldId="275"/>
            <ac:spMk id="16" creationId="{B382800D-C7B6-D445-56BD-F93307383F9E}"/>
          </ac:spMkLst>
        </pc:spChg>
        <pc:spChg chg="add mod">
          <ac:chgData name="Binil Kuriachan" userId="687e57b9-0402-4953-9ec2-5b6ca9a33b47" providerId="ADAL" clId="{B6EC0BB7-9553-A24F-B1C1-D4A0DB3D4B6F}" dt="2023-04-30T19:57:20.602" v="1110" actId="113"/>
          <ac:spMkLst>
            <pc:docMk/>
            <pc:sldMk cId="1235615765" sldId="275"/>
            <ac:spMk id="18" creationId="{0F5D7711-3831-82B7-D053-1EE05D17FE44}"/>
          </ac:spMkLst>
        </pc:spChg>
        <pc:picChg chg="add del">
          <ac:chgData name="Binil Kuriachan" userId="687e57b9-0402-4953-9ec2-5b6ca9a33b47" providerId="ADAL" clId="{B6EC0BB7-9553-A24F-B1C1-D4A0DB3D4B6F}" dt="2023-04-30T19:44:34.630" v="965" actId="478"/>
          <ac:picMkLst>
            <pc:docMk/>
            <pc:sldMk cId="1235615765" sldId="275"/>
            <ac:picMk id="4" creationId="{ABD79555-B68E-FD65-C782-A067237E7CDC}"/>
          </ac:picMkLst>
        </pc:picChg>
        <pc:picChg chg="mod">
          <ac:chgData name="Binil Kuriachan" userId="687e57b9-0402-4953-9ec2-5b6ca9a33b47" providerId="ADAL" clId="{B6EC0BB7-9553-A24F-B1C1-D4A0DB3D4B6F}" dt="2023-04-30T19:49:59.142" v="1056" actId="1076"/>
          <ac:picMkLst>
            <pc:docMk/>
            <pc:sldMk cId="1235615765" sldId="275"/>
            <ac:picMk id="6" creationId="{26CC12C7-D00F-B360-6582-239D36E200B2}"/>
          </ac:picMkLst>
        </pc:picChg>
        <pc:picChg chg="mod">
          <ac:chgData name="Binil Kuriachan" userId="687e57b9-0402-4953-9ec2-5b6ca9a33b47" providerId="ADAL" clId="{B6EC0BB7-9553-A24F-B1C1-D4A0DB3D4B6F}" dt="2023-04-30T19:49:55.702" v="1055" actId="1076"/>
          <ac:picMkLst>
            <pc:docMk/>
            <pc:sldMk cId="1235615765" sldId="275"/>
            <ac:picMk id="7" creationId="{85A365D5-245D-5ADF-02DF-1D0A8C075C44}"/>
          </ac:picMkLst>
        </pc:picChg>
        <pc:picChg chg="mod">
          <ac:chgData name="Binil Kuriachan" userId="687e57b9-0402-4953-9ec2-5b6ca9a33b47" providerId="ADAL" clId="{B6EC0BB7-9553-A24F-B1C1-D4A0DB3D4B6F}" dt="2023-04-30T19:50:10.560" v="1059" actId="1076"/>
          <ac:picMkLst>
            <pc:docMk/>
            <pc:sldMk cId="1235615765" sldId="275"/>
            <ac:picMk id="9" creationId="{52E726CC-9BBD-5A17-1E96-CBC890D0BE94}"/>
          </ac:picMkLst>
        </pc:picChg>
        <pc:picChg chg="add mod">
          <ac:chgData name="Binil Kuriachan" userId="687e57b9-0402-4953-9ec2-5b6ca9a33b47" providerId="ADAL" clId="{B6EC0BB7-9553-A24F-B1C1-D4A0DB3D4B6F}" dt="2023-04-30T19:57:26.171" v="1111" actId="1076"/>
          <ac:picMkLst>
            <pc:docMk/>
            <pc:sldMk cId="1235615765" sldId="275"/>
            <ac:picMk id="17" creationId="{909765D6-83F4-43E2-76DD-D848E1972DEF}"/>
          </ac:picMkLst>
        </pc:picChg>
      </pc:sldChg>
      <pc:sldChg chg="addSp delSp modSp add mod setBg">
        <pc:chgData name="Binil Kuriachan" userId="687e57b9-0402-4953-9ec2-5b6ca9a33b47" providerId="ADAL" clId="{B6EC0BB7-9553-A24F-B1C1-D4A0DB3D4B6F}" dt="2023-05-08T15:34:39.345" v="4957" actId="207"/>
        <pc:sldMkLst>
          <pc:docMk/>
          <pc:sldMk cId="2711127204" sldId="276"/>
        </pc:sldMkLst>
        <pc:spChg chg="mod">
          <ac:chgData name="Binil Kuriachan" userId="687e57b9-0402-4953-9ec2-5b6ca9a33b47" providerId="ADAL" clId="{B6EC0BB7-9553-A24F-B1C1-D4A0DB3D4B6F}" dt="2023-04-30T20:10:16.875" v="1211" actId="20577"/>
          <ac:spMkLst>
            <pc:docMk/>
            <pc:sldMk cId="2711127204" sldId="276"/>
            <ac:spMk id="2" creationId="{C81A6305-17AD-7D8A-4617-FF3E0A6DE56D}"/>
          </ac:spMkLst>
        </pc:spChg>
        <pc:spChg chg="del">
          <ac:chgData name="Binil Kuriachan" userId="687e57b9-0402-4953-9ec2-5b6ca9a33b47" providerId="ADAL" clId="{B6EC0BB7-9553-A24F-B1C1-D4A0DB3D4B6F}" dt="2023-04-30T20:09:46.156" v="1161" actId="478"/>
          <ac:spMkLst>
            <pc:docMk/>
            <pc:sldMk cId="2711127204" sldId="276"/>
            <ac:spMk id="8" creationId="{BA4B869A-DD67-41A4-78CF-82528E5C1193}"/>
          </ac:spMkLst>
        </pc:spChg>
        <pc:spChg chg="mod">
          <ac:chgData name="Binil Kuriachan" userId="687e57b9-0402-4953-9ec2-5b6ca9a33b47" providerId="ADAL" clId="{B6EC0BB7-9553-A24F-B1C1-D4A0DB3D4B6F}" dt="2023-05-08T15:34:39.345" v="4957" actId="207"/>
          <ac:spMkLst>
            <pc:docMk/>
            <pc:sldMk cId="2711127204" sldId="276"/>
            <ac:spMk id="16" creationId="{B382800D-C7B6-D445-56BD-F93307383F9E}"/>
          </ac:spMkLst>
        </pc:spChg>
        <pc:spChg chg="del mod">
          <ac:chgData name="Binil Kuriachan" userId="687e57b9-0402-4953-9ec2-5b6ca9a33b47" providerId="ADAL" clId="{B6EC0BB7-9553-A24F-B1C1-D4A0DB3D4B6F}" dt="2023-04-30T20:11:16.220" v="1214" actId="478"/>
          <ac:spMkLst>
            <pc:docMk/>
            <pc:sldMk cId="2711127204" sldId="276"/>
            <ac:spMk id="18" creationId="{0F5D7711-3831-82B7-D053-1EE05D17FE44}"/>
          </ac:spMkLst>
        </pc:spChg>
        <pc:graphicFrameChg chg="add mod modGraphic">
          <ac:chgData name="Binil Kuriachan" userId="687e57b9-0402-4953-9ec2-5b6ca9a33b47" providerId="ADAL" clId="{B6EC0BB7-9553-A24F-B1C1-D4A0DB3D4B6F}" dt="2023-04-30T20:24:49.232" v="1350" actId="1076"/>
          <ac:graphicFrameMkLst>
            <pc:docMk/>
            <pc:sldMk cId="2711127204" sldId="276"/>
            <ac:graphicFrameMk id="12" creationId="{FFA60843-7DD3-60A9-18A9-B3640759BB94}"/>
          </ac:graphicFrameMkLst>
        </pc:graphicFrameChg>
        <pc:graphicFrameChg chg="add mod modGraphic">
          <ac:chgData name="Binil Kuriachan" userId="687e57b9-0402-4953-9ec2-5b6ca9a33b47" providerId="ADAL" clId="{B6EC0BB7-9553-A24F-B1C1-D4A0DB3D4B6F}" dt="2023-04-30T20:21:23.392" v="1336" actId="403"/>
          <ac:graphicFrameMkLst>
            <pc:docMk/>
            <pc:sldMk cId="2711127204" sldId="276"/>
            <ac:graphicFrameMk id="13" creationId="{C3A0A037-12D3-3D61-0AE0-3427BDD220BC}"/>
          </ac:graphicFrameMkLst>
        </pc:graphicFrameChg>
        <pc:picChg chg="del">
          <ac:chgData name="Binil Kuriachan" userId="687e57b9-0402-4953-9ec2-5b6ca9a33b47" providerId="ADAL" clId="{B6EC0BB7-9553-A24F-B1C1-D4A0DB3D4B6F}" dt="2023-04-30T20:09:44.361" v="1160" actId="478"/>
          <ac:picMkLst>
            <pc:docMk/>
            <pc:sldMk cId="2711127204" sldId="276"/>
            <ac:picMk id="6" creationId="{26CC12C7-D00F-B360-6582-239D36E200B2}"/>
          </ac:picMkLst>
        </pc:picChg>
        <pc:picChg chg="del">
          <ac:chgData name="Binil Kuriachan" userId="687e57b9-0402-4953-9ec2-5b6ca9a33b47" providerId="ADAL" clId="{B6EC0BB7-9553-A24F-B1C1-D4A0DB3D4B6F}" dt="2023-04-30T20:09:42.594" v="1158" actId="478"/>
          <ac:picMkLst>
            <pc:docMk/>
            <pc:sldMk cId="2711127204" sldId="276"/>
            <ac:picMk id="7" creationId="{85A365D5-245D-5ADF-02DF-1D0A8C075C44}"/>
          </ac:picMkLst>
        </pc:picChg>
        <pc:picChg chg="del">
          <ac:chgData name="Binil Kuriachan" userId="687e57b9-0402-4953-9ec2-5b6ca9a33b47" providerId="ADAL" clId="{B6EC0BB7-9553-A24F-B1C1-D4A0DB3D4B6F}" dt="2023-04-30T20:09:43.489" v="1159" actId="478"/>
          <ac:picMkLst>
            <pc:docMk/>
            <pc:sldMk cId="2711127204" sldId="276"/>
            <ac:picMk id="9" creationId="{52E726CC-9BBD-5A17-1E96-CBC890D0BE94}"/>
          </ac:picMkLst>
        </pc:picChg>
        <pc:picChg chg="mod">
          <ac:chgData name="Binil Kuriachan" userId="687e57b9-0402-4953-9ec2-5b6ca9a33b47" providerId="ADAL" clId="{B6EC0BB7-9553-A24F-B1C1-D4A0DB3D4B6F}" dt="2023-04-30T20:24:56.043" v="1352" actId="1076"/>
          <ac:picMkLst>
            <pc:docMk/>
            <pc:sldMk cId="2711127204" sldId="276"/>
            <ac:picMk id="17" creationId="{909765D6-83F4-43E2-76DD-D848E1972DEF}"/>
          </ac:picMkLst>
        </pc:picChg>
        <pc:picChg chg="add mod">
          <ac:chgData name="Binil Kuriachan" userId="687e57b9-0402-4953-9ec2-5b6ca9a33b47" providerId="ADAL" clId="{B6EC0BB7-9553-A24F-B1C1-D4A0DB3D4B6F}" dt="2023-04-30T20:23:43.759" v="1345" actId="1076"/>
          <ac:picMkLst>
            <pc:docMk/>
            <pc:sldMk cId="2711127204" sldId="276"/>
            <ac:picMk id="20" creationId="{8E43D5B5-D54D-7188-2477-60965160200D}"/>
          </ac:picMkLst>
        </pc:picChg>
        <pc:picChg chg="add del">
          <ac:chgData name="Binil Kuriachan" userId="687e57b9-0402-4953-9ec2-5b6ca9a33b47" providerId="ADAL" clId="{B6EC0BB7-9553-A24F-B1C1-D4A0DB3D4B6F}" dt="2023-04-30T20:24:20.415" v="1347" actId="478"/>
          <ac:picMkLst>
            <pc:docMk/>
            <pc:sldMk cId="2711127204" sldId="276"/>
            <ac:picMk id="21" creationId="{25FA88BC-7D2E-523C-EC42-1633C45D2502}"/>
          </ac:picMkLst>
        </pc:picChg>
        <pc:picChg chg="add mod">
          <ac:chgData name="Binil Kuriachan" userId="687e57b9-0402-4953-9ec2-5b6ca9a33b47" providerId="ADAL" clId="{B6EC0BB7-9553-A24F-B1C1-D4A0DB3D4B6F}" dt="2023-04-30T20:24:28.867" v="1349" actId="1076"/>
          <ac:picMkLst>
            <pc:docMk/>
            <pc:sldMk cId="2711127204" sldId="276"/>
            <ac:picMk id="22" creationId="{DF08E4E2-63A0-4C1A-B080-3CD789430F00}"/>
          </ac:picMkLst>
        </pc:picChg>
        <pc:inkChg chg="add del">
          <ac:chgData name="Binil Kuriachan" userId="687e57b9-0402-4953-9ec2-5b6ca9a33b47" providerId="ADAL" clId="{B6EC0BB7-9553-A24F-B1C1-D4A0DB3D4B6F}" dt="2023-04-30T20:11:54.960" v="1221" actId="9405"/>
          <ac:inkMkLst>
            <pc:docMk/>
            <pc:sldMk cId="2711127204" sldId="276"/>
            <ac:inkMk id="3" creationId="{20095363-62BE-3E8C-9097-69D9B4688E34}"/>
          </ac:inkMkLst>
        </pc:inkChg>
        <pc:cxnChg chg="add mod">
          <ac:chgData name="Binil Kuriachan" userId="687e57b9-0402-4953-9ec2-5b6ca9a33b47" providerId="ADAL" clId="{B6EC0BB7-9553-A24F-B1C1-D4A0DB3D4B6F}" dt="2023-04-30T20:24:59.361" v="1353" actId="1076"/>
          <ac:cxnSpMkLst>
            <pc:docMk/>
            <pc:sldMk cId="2711127204" sldId="276"/>
            <ac:cxnSpMk id="5" creationId="{0010D8F1-9D15-88B1-328A-A1BF440F0EB7}"/>
          </ac:cxnSpMkLst>
        </pc:cxnChg>
        <pc:cxnChg chg="add mod">
          <ac:chgData name="Binil Kuriachan" userId="687e57b9-0402-4953-9ec2-5b6ca9a33b47" providerId="ADAL" clId="{B6EC0BB7-9553-A24F-B1C1-D4A0DB3D4B6F}" dt="2023-04-30T20:12:59.707" v="1230" actId="13822"/>
          <ac:cxnSpMkLst>
            <pc:docMk/>
            <pc:sldMk cId="2711127204" sldId="276"/>
            <ac:cxnSpMk id="10" creationId="{21824B72-7432-D1E2-6D34-5D7CAB60FBD3}"/>
          </ac:cxnSpMkLst>
        </pc:cxnChg>
        <pc:cxnChg chg="add mod">
          <ac:chgData name="Binil Kuriachan" userId="687e57b9-0402-4953-9ec2-5b6ca9a33b47" providerId="ADAL" clId="{B6EC0BB7-9553-A24F-B1C1-D4A0DB3D4B6F}" dt="2023-04-30T20:21:56.162" v="1341" actId="13822"/>
          <ac:cxnSpMkLst>
            <pc:docMk/>
            <pc:sldMk cId="2711127204" sldId="276"/>
            <ac:cxnSpMk id="15" creationId="{CA942535-F453-A47F-2707-F30248EE0A30}"/>
          </ac:cxnSpMkLst>
        </pc:cxnChg>
        <pc:cxnChg chg="add mod">
          <ac:chgData name="Binil Kuriachan" userId="687e57b9-0402-4953-9ec2-5b6ca9a33b47" providerId="ADAL" clId="{B6EC0BB7-9553-A24F-B1C1-D4A0DB3D4B6F}" dt="2023-04-30T20:25:06.502" v="1355" actId="1076"/>
          <ac:cxnSpMkLst>
            <pc:docMk/>
            <pc:sldMk cId="2711127204" sldId="276"/>
            <ac:cxnSpMk id="19" creationId="{05261192-2968-3F06-9C44-74D1A915F107}"/>
          </ac:cxnSpMkLst>
        </pc:cxnChg>
      </pc:sldChg>
      <pc:sldChg chg="addSp delSp modSp add del mod setBg">
        <pc:chgData name="Binil Kuriachan" userId="687e57b9-0402-4953-9ec2-5b6ca9a33b47" providerId="ADAL" clId="{B6EC0BB7-9553-A24F-B1C1-D4A0DB3D4B6F}" dt="2023-05-08T15:47:17.322" v="5184" actId="2696"/>
        <pc:sldMkLst>
          <pc:docMk/>
          <pc:sldMk cId="2243925589" sldId="277"/>
        </pc:sldMkLst>
        <pc:spChg chg="mod">
          <ac:chgData name="Binil Kuriachan" userId="687e57b9-0402-4953-9ec2-5b6ca9a33b47" providerId="ADAL" clId="{B6EC0BB7-9553-A24F-B1C1-D4A0DB3D4B6F}" dt="2023-04-30T20:51:06.968" v="1669" actId="20577"/>
          <ac:spMkLst>
            <pc:docMk/>
            <pc:sldMk cId="2243925589" sldId="277"/>
            <ac:spMk id="2" creationId="{2C9DB61A-F509-884D-4D51-6C1C2287CBF8}"/>
          </ac:spMkLst>
        </pc:spChg>
        <pc:spChg chg="del mod">
          <ac:chgData name="Binil Kuriachan" userId="687e57b9-0402-4953-9ec2-5b6ca9a33b47" providerId="ADAL" clId="{B6EC0BB7-9553-A24F-B1C1-D4A0DB3D4B6F}" dt="2023-05-08T15:29:52.320" v="4689" actId="478"/>
          <ac:spMkLst>
            <pc:docMk/>
            <pc:sldMk cId="2243925589" sldId="277"/>
            <ac:spMk id="3" creationId="{FB84F998-153F-3DAC-1114-5A13C22320AD}"/>
          </ac:spMkLst>
        </pc:spChg>
        <pc:spChg chg="add mod">
          <ac:chgData name="Binil Kuriachan" userId="687e57b9-0402-4953-9ec2-5b6ca9a33b47" providerId="ADAL" clId="{B6EC0BB7-9553-A24F-B1C1-D4A0DB3D4B6F}" dt="2023-05-08T15:37:39.219" v="5038" actId="20577"/>
          <ac:spMkLst>
            <pc:docMk/>
            <pc:sldMk cId="2243925589" sldId="277"/>
            <ac:spMk id="4" creationId="{9042AB74-810B-D35B-6015-BD2884B462BA}"/>
          </ac:spMkLst>
        </pc:spChg>
        <pc:spChg chg="add mod">
          <ac:chgData name="Binil Kuriachan" userId="687e57b9-0402-4953-9ec2-5b6ca9a33b47" providerId="ADAL" clId="{B6EC0BB7-9553-A24F-B1C1-D4A0DB3D4B6F}" dt="2023-05-08T15:40:21.133" v="5097" actId="1076"/>
          <ac:spMkLst>
            <pc:docMk/>
            <pc:sldMk cId="2243925589" sldId="277"/>
            <ac:spMk id="6" creationId="{96D9E63E-6E68-C00F-5202-F860C04A0C6C}"/>
          </ac:spMkLst>
        </pc:spChg>
        <pc:spChg chg="add del mod">
          <ac:chgData name="Binil Kuriachan" userId="687e57b9-0402-4953-9ec2-5b6ca9a33b47" providerId="ADAL" clId="{B6EC0BB7-9553-A24F-B1C1-D4A0DB3D4B6F}" dt="2023-05-08T15:42:42.140" v="5113"/>
          <ac:spMkLst>
            <pc:docMk/>
            <pc:sldMk cId="2243925589" sldId="277"/>
            <ac:spMk id="9" creationId="{A45C0F4B-359B-48DF-B25B-3DEDA0E5AAAD}"/>
          </ac:spMkLst>
        </pc:spChg>
        <pc:spChg chg="add del mod">
          <ac:chgData name="Binil Kuriachan" userId="687e57b9-0402-4953-9ec2-5b6ca9a33b47" providerId="ADAL" clId="{B6EC0BB7-9553-A24F-B1C1-D4A0DB3D4B6F}" dt="2023-05-08T15:42:44.717" v="5117"/>
          <ac:spMkLst>
            <pc:docMk/>
            <pc:sldMk cId="2243925589" sldId="277"/>
            <ac:spMk id="10" creationId="{3837AC22-23E1-87E9-F682-024D2846E29E}"/>
          </ac:spMkLst>
        </pc:spChg>
        <pc:spChg chg="add del mod">
          <ac:chgData name="Binil Kuriachan" userId="687e57b9-0402-4953-9ec2-5b6ca9a33b47" providerId="ADAL" clId="{B6EC0BB7-9553-A24F-B1C1-D4A0DB3D4B6F}" dt="2023-05-08T15:42:44.076" v="5115"/>
          <ac:spMkLst>
            <pc:docMk/>
            <pc:sldMk cId="2243925589" sldId="277"/>
            <ac:spMk id="11" creationId="{0D7DB2DF-7E79-4355-A42D-EE061A039C16}"/>
          </ac:spMkLst>
        </pc:spChg>
        <pc:picChg chg="add mod">
          <ac:chgData name="Binil Kuriachan" userId="687e57b9-0402-4953-9ec2-5b6ca9a33b47" providerId="ADAL" clId="{B6EC0BB7-9553-A24F-B1C1-D4A0DB3D4B6F}" dt="2023-05-08T15:38:50.411" v="5040" actId="1076"/>
          <ac:picMkLst>
            <pc:docMk/>
            <pc:sldMk cId="2243925589" sldId="277"/>
            <ac:picMk id="5" creationId="{4FE41D74-3E1E-8CB8-E03C-D31207C6257E}"/>
          </ac:picMkLst>
        </pc:picChg>
        <pc:picChg chg="add mod">
          <ac:chgData name="Binil Kuriachan" userId="687e57b9-0402-4953-9ec2-5b6ca9a33b47" providerId="ADAL" clId="{B6EC0BB7-9553-A24F-B1C1-D4A0DB3D4B6F}" dt="2023-05-08T15:41:15.213" v="5103" actId="1076"/>
          <ac:picMkLst>
            <pc:docMk/>
            <pc:sldMk cId="2243925589" sldId="277"/>
            <ac:picMk id="7" creationId="{70D4D0A3-D0F8-627B-5A1D-BF37FFA5CCC4}"/>
          </ac:picMkLst>
        </pc:picChg>
        <pc:picChg chg="add mod">
          <ac:chgData name="Binil Kuriachan" userId="687e57b9-0402-4953-9ec2-5b6ca9a33b47" providerId="ADAL" clId="{B6EC0BB7-9553-A24F-B1C1-D4A0DB3D4B6F}" dt="2023-05-08T15:44:31.108" v="5182" actId="1076"/>
          <ac:picMkLst>
            <pc:docMk/>
            <pc:sldMk cId="2243925589" sldId="277"/>
            <ac:picMk id="8" creationId="{981B32B3-B3D9-C23B-A644-634B100E907D}"/>
          </ac:picMkLst>
        </pc:picChg>
      </pc:sldChg>
      <pc:sldChg chg="addSp delSp modSp new mod">
        <pc:chgData name="Binil Kuriachan" userId="687e57b9-0402-4953-9ec2-5b6ca9a33b47" providerId="ADAL" clId="{B6EC0BB7-9553-A24F-B1C1-D4A0DB3D4B6F}" dt="2023-05-10T17:23:37.347" v="6314" actId="1076"/>
        <pc:sldMkLst>
          <pc:docMk/>
          <pc:sldMk cId="3042224786" sldId="278"/>
        </pc:sldMkLst>
        <pc:spChg chg="mod">
          <ac:chgData name="Binil Kuriachan" userId="687e57b9-0402-4953-9ec2-5b6ca9a33b47" providerId="ADAL" clId="{B6EC0BB7-9553-A24F-B1C1-D4A0DB3D4B6F}" dt="2023-05-10T17:04:37.569" v="5850" actId="1076"/>
          <ac:spMkLst>
            <pc:docMk/>
            <pc:sldMk cId="3042224786" sldId="278"/>
            <ac:spMk id="2" creationId="{4C8DB46C-A4FA-BEA6-6963-DE63601738AD}"/>
          </ac:spMkLst>
        </pc:spChg>
        <pc:spChg chg="mod">
          <ac:chgData name="Binil Kuriachan" userId="687e57b9-0402-4953-9ec2-5b6ca9a33b47" providerId="ADAL" clId="{B6EC0BB7-9553-A24F-B1C1-D4A0DB3D4B6F}" dt="2023-05-10T17:21:48.862" v="6305" actId="20577"/>
          <ac:spMkLst>
            <pc:docMk/>
            <pc:sldMk cId="3042224786" sldId="278"/>
            <ac:spMk id="3" creationId="{94B6BE6F-087A-E503-6657-2DEF8C10051B}"/>
          </ac:spMkLst>
        </pc:spChg>
        <pc:spChg chg="add mod">
          <ac:chgData name="Binil Kuriachan" userId="687e57b9-0402-4953-9ec2-5b6ca9a33b47" providerId="ADAL" clId="{B6EC0BB7-9553-A24F-B1C1-D4A0DB3D4B6F}" dt="2023-05-10T17:04:39.770" v="5852" actId="164"/>
          <ac:spMkLst>
            <pc:docMk/>
            <pc:sldMk cId="3042224786" sldId="278"/>
            <ac:spMk id="4" creationId="{A55972AF-73F3-70B4-D062-ECFB78310C2F}"/>
          </ac:spMkLst>
        </pc:spChg>
        <pc:spChg chg="add mod">
          <ac:chgData name="Binil Kuriachan" userId="687e57b9-0402-4953-9ec2-5b6ca9a33b47" providerId="ADAL" clId="{B6EC0BB7-9553-A24F-B1C1-D4A0DB3D4B6F}" dt="2023-05-10T17:04:39.770" v="5852" actId="164"/>
          <ac:spMkLst>
            <pc:docMk/>
            <pc:sldMk cId="3042224786" sldId="278"/>
            <ac:spMk id="5" creationId="{C918A875-A7A5-F91A-AB47-0EEF51032F9A}"/>
          </ac:spMkLst>
        </pc:spChg>
        <pc:spChg chg="add mod">
          <ac:chgData name="Binil Kuriachan" userId="687e57b9-0402-4953-9ec2-5b6ca9a33b47" providerId="ADAL" clId="{B6EC0BB7-9553-A24F-B1C1-D4A0DB3D4B6F}" dt="2023-05-10T17:04:39.770" v="5852" actId="164"/>
          <ac:spMkLst>
            <pc:docMk/>
            <pc:sldMk cId="3042224786" sldId="278"/>
            <ac:spMk id="6" creationId="{D6AACA16-2E7B-C8D2-4B78-57DBC643B25A}"/>
          </ac:spMkLst>
        </pc:spChg>
        <pc:spChg chg="add mod">
          <ac:chgData name="Binil Kuriachan" userId="687e57b9-0402-4953-9ec2-5b6ca9a33b47" providerId="ADAL" clId="{B6EC0BB7-9553-A24F-B1C1-D4A0DB3D4B6F}" dt="2023-05-10T17:04:39.770" v="5852" actId="164"/>
          <ac:spMkLst>
            <pc:docMk/>
            <pc:sldMk cId="3042224786" sldId="278"/>
            <ac:spMk id="7" creationId="{504B0779-660A-A96F-6426-ACA1814D0AA2}"/>
          </ac:spMkLst>
        </pc:spChg>
        <pc:spChg chg="add mod">
          <ac:chgData name="Binil Kuriachan" userId="687e57b9-0402-4953-9ec2-5b6ca9a33b47" providerId="ADAL" clId="{B6EC0BB7-9553-A24F-B1C1-D4A0DB3D4B6F}" dt="2023-05-10T17:04:39.770" v="5852" actId="164"/>
          <ac:spMkLst>
            <pc:docMk/>
            <pc:sldMk cId="3042224786" sldId="278"/>
            <ac:spMk id="8" creationId="{7BDE3EE4-D619-E899-F1B4-4AD08179B250}"/>
          </ac:spMkLst>
        </pc:spChg>
        <pc:spChg chg="add mod">
          <ac:chgData name="Binil Kuriachan" userId="687e57b9-0402-4953-9ec2-5b6ca9a33b47" providerId="ADAL" clId="{B6EC0BB7-9553-A24F-B1C1-D4A0DB3D4B6F}" dt="2023-05-10T17:04:39.770" v="5852" actId="164"/>
          <ac:spMkLst>
            <pc:docMk/>
            <pc:sldMk cId="3042224786" sldId="278"/>
            <ac:spMk id="9" creationId="{254035F4-8457-1649-EC59-2A254A425C01}"/>
          </ac:spMkLst>
        </pc:spChg>
        <pc:spChg chg="add mod">
          <ac:chgData name="Binil Kuriachan" userId="687e57b9-0402-4953-9ec2-5b6ca9a33b47" providerId="ADAL" clId="{B6EC0BB7-9553-A24F-B1C1-D4A0DB3D4B6F}" dt="2023-05-10T17:04:39.770" v="5852" actId="164"/>
          <ac:spMkLst>
            <pc:docMk/>
            <pc:sldMk cId="3042224786" sldId="278"/>
            <ac:spMk id="10" creationId="{E36C2D0F-D416-40CF-0C9F-9A4B7C5DB039}"/>
          </ac:spMkLst>
        </pc:spChg>
        <pc:spChg chg="add mod">
          <ac:chgData name="Binil Kuriachan" userId="687e57b9-0402-4953-9ec2-5b6ca9a33b47" providerId="ADAL" clId="{B6EC0BB7-9553-A24F-B1C1-D4A0DB3D4B6F}" dt="2023-05-10T17:04:39.770" v="5852" actId="164"/>
          <ac:spMkLst>
            <pc:docMk/>
            <pc:sldMk cId="3042224786" sldId="278"/>
            <ac:spMk id="11" creationId="{D94B877D-E122-359B-9B70-3F151DED3A73}"/>
          </ac:spMkLst>
        </pc:spChg>
        <pc:spChg chg="add mod">
          <ac:chgData name="Binil Kuriachan" userId="687e57b9-0402-4953-9ec2-5b6ca9a33b47" providerId="ADAL" clId="{B6EC0BB7-9553-A24F-B1C1-D4A0DB3D4B6F}" dt="2023-05-10T17:04:39.770" v="5852" actId="164"/>
          <ac:spMkLst>
            <pc:docMk/>
            <pc:sldMk cId="3042224786" sldId="278"/>
            <ac:spMk id="12" creationId="{6077166B-4A20-9CB6-556C-498EE646E2D0}"/>
          </ac:spMkLst>
        </pc:spChg>
        <pc:spChg chg="add mod">
          <ac:chgData name="Binil Kuriachan" userId="687e57b9-0402-4953-9ec2-5b6ca9a33b47" providerId="ADAL" clId="{B6EC0BB7-9553-A24F-B1C1-D4A0DB3D4B6F}" dt="2023-05-10T17:04:39.770" v="5852" actId="164"/>
          <ac:spMkLst>
            <pc:docMk/>
            <pc:sldMk cId="3042224786" sldId="278"/>
            <ac:spMk id="13" creationId="{EA45D4C2-4AE3-2ABC-1FD6-1D766B1AC4CF}"/>
          </ac:spMkLst>
        </pc:spChg>
        <pc:spChg chg="add mod">
          <ac:chgData name="Binil Kuriachan" userId="687e57b9-0402-4953-9ec2-5b6ca9a33b47" providerId="ADAL" clId="{B6EC0BB7-9553-A24F-B1C1-D4A0DB3D4B6F}" dt="2023-05-10T17:04:39.770" v="5852" actId="164"/>
          <ac:spMkLst>
            <pc:docMk/>
            <pc:sldMk cId="3042224786" sldId="278"/>
            <ac:spMk id="14" creationId="{7247654D-44C9-3894-172D-2B983AF90818}"/>
          </ac:spMkLst>
        </pc:spChg>
        <pc:spChg chg="add mod">
          <ac:chgData name="Binil Kuriachan" userId="687e57b9-0402-4953-9ec2-5b6ca9a33b47" providerId="ADAL" clId="{B6EC0BB7-9553-A24F-B1C1-D4A0DB3D4B6F}" dt="2023-05-10T17:04:39.770" v="5852" actId="164"/>
          <ac:spMkLst>
            <pc:docMk/>
            <pc:sldMk cId="3042224786" sldId="278"/>
            <ac:spMk id="15" creationId="{6BFF3B2C-B542-58AF-F232-CEBBC463D650}"/>
          </ac:spMkLst>
        </pc:spChg>
        <pc:spChg chg="add mod">
          <ac:chgData name="Binil Kuriachan" userId="687e57b9-0402-4953-9ec2-5b6ca9a33b47" providerId="ADAL" clId="{B6EC0BB7-9553-A24F-B1C1-D4A0DB3D4B6F}" dt="2023-05-10T17:04:39.770" v="5852" actId="164"/>
          <ac:spMkLst>
            <pc:docMk/>
            <pc:sldMk cId="3042224786" sldId="278"/>
            <ac:spMk id="16" creationId="{93EAE7AF-8D7C-D4BD-24B2-3BE84D8C7FB5}"/>
          </ac:spMkLst>
        </pc:spChg>
        <pc:spChg chg="add mod">
          <ac:chgData name="Binil Kuriachan" userId="687e57b9-0402-4953-9ec2-5b6ca9a33b47" providerId="ADAL" clId="{B6EC0BB7-9553-A24F-B1C1-D4A0DB3D4B6F}" dt="2023-05-10T17:04:39.770" v="5852" actId="164"/>
          <ac:spMkLst>
            <pc:docMk/>
            <pc:sldMk cId="3042224786" sldId="278"/>
            <ac:spMk id="17" creationId="{86E65EB3-1B9B-B9C7-78B7-81C7F5F80464}"/>
          </ac:spMkLst>
        </pc:spChg>
        <pc:spChg chg="add mod">
          <ac:chgData name="Binil Kuriachan" userId="687e57b9-0402-4953-9ec2-5b6ca9a33b47" providerId="ADAL" clId="{B6EC0BB7-9553-A24F-B1C1-D4A0DB3D4B6F}" dt="2023-05-10T17:04:39.770" v="5852" actId="164"/>
          <ac:spMkLst>
            <pc:docMk/>
            <pc:sldMk cId="3042224786" sldId="278"/>
            <ac:spMk id="18" creationId="{929514B7-5777-E638-D459-CF4DBF3EF5DB}"/>
          </ac:spMkLst>
        </pc:spChg>
        <pc:spChg chg="add mod">
          <ac:chgData name="Binil Kuriachan" userId="687e57b9-0402-4953-9ec2-5b6ca9a33b47" providerId="ADAL" clId="{B6EC0BB7-9553-A24F-B1C1-D4A0DB3D4B6F}" dt="2023-05-10T17:04:39.770" v="5852" actId="164"/>
          <ac:spMkLst>
            <pc:docMk/>
            <pc:sldMk cId="3042224786" sldId="278"/>
            <ac:spMk id="19" creationId="{E108A601-6C12-53AF-F306-F6276AB52982}"/>
          </ac:spMkLst>
        </pc:spChg>
        <pc:spChg chg="add mod">
          <ac:chgData name="Binil Kuriachan" userId="687e57b9-0402-4953-9ec2-5b6ca9a33b47" providerId="ADAL" clId="{B6EC0BB7-9553-A24F-B1C1-D4A0DB3D4B6F}" dt="2023-05-10T17:04:39.770" v="5852" actId="164"/>
          <ac:spMkLst>
            <pc:docMk/>
            <pc:sldMk cId="3042224786" sldId="278"/>
            <ac:spMk id="20" creationId="{2E55310E-097E-76BE-A9B5-87F7C20A6628}"/>
          </ac:spMkLst>
        </pc:spChg>
        <pc:spChg chg="add mod">
          <ac:chgData name="Binil Kuriachan" userId="687e57b9-0402-4953-9ec2-5b6ca9a33b47" providerId="ADAL" clId="{B6EC0BB7-9553-A24F-B1C1-D4A0DB3D4B6F}" dt="2023-05-10T17:04:39.770" v="5852" actId="164"/>
          <ac:spMkLst>
            <pc:docMk/>
            <pc:sldMk cId="3042224786" sldId="278"/>
            <ac:spMk id="21" creationId="{27687433-87EC-8C30-9D57-968BFD50143B}"/>
          </ac:spMkLst>
        </pc:spChg>
        <pc:spChg chg="add mod">
          <ac:chgData name="Binil Kuriachan" userId="687e57b9-0402-4953-9ec2-5b6ca9a33b47" providerId="ADAL" clId="{B6EC0BB7-9553-A24F-B1C1-D4A0DB3D4B6F}" dt="2023-05-10T17:04:39.770" v="5852" actId="164"/>
          <ac:spMkLst>
            <pc:docMk/>
            <pc:sldMk cId="3042224786" sldId="278"/>
            <ac:spMk id="22" creationId="{1B8E3CCF-4408-D75A-A594-366ECEB1CB12}"/>
          </ac:spMkLst>
        </pc:spChg>
        <pc:spChg chg="add mod">
          <ac:chgData name="Binil Kuriachan" userId="687e57b9-0402-4953-9ec2-5b6ca9a33b47" providerId="ADAL" clId="{B6EC0BB7-9553-A24F-B1C1-D4A0DB3D4B6F}" dt="2023-05-10T17:04:39.770" v="5852" actId="164"/>
          <ac:spMkLst>
            <pc:docMk/>
            <pc:sldMk cId="3042224786" sldId="278"/>
            <ac:spMk id="23" creationId="{02477446-49CE-0AC9-F87D-33D3FCB7C059}"/>
          </ac:spMkLst>
        </pc:spChg>
        <pc:spChg chg="add mod">
          <ac:chgData name="Binil Kuriachan" userId="687e57b9-0402-4953-9ec2-5b6ca9a33b47" providerId="ADAL" clId="{B6EC0BB7-9553-A24F-B1C1-D4A0DB3D4B6F}" dt="2023-05-10T17:04:39.770" v="5852" actId="164"/>
          <ac:spMkLst>
            <pc:docMk/>
            <pc:sldMk cId="3042224786" sldId="278"/>
            <ac:spMk id="24" creationId="{3913F447-7BFD-D2BB-1286-63F1D00C6FE5}"/>
          </ac:spMkLst>
        </pc:spChg>
        <pc:spChg chg="add mod">
          <ac:chgData name="Binil Kuriachan" userId="687e57b9-0402-4953-9ec2-5b6ca9a33b47" providerId="ADAL" clId="{B6EC0BB7-9553-A24F-B1C1-D4A0DB3D4B6F}" dt="2023-05-10T17:04:39.770" v="5852" actId="164"/>
          <ac:spMkLst>
            <pc:docMk/>
            <pc:sldMk cId="3042224786" sldId="278"/>
            <ac:spMk id="25" creationId="{0DFCF207-BED4-4915-1B56-C371A1F3E2C7}"/>
          </ac:spMkLst>
        </pc:spChg>
        <pc:spChg chg="add mod">
          <ac:chgData name="Binil Kuriachan" userId="687e57b9-0402-4953-9ec2-5b6ca9a33b47" providerId="ADAL" clId="{B6EC0BB7-9553-A24F-B1C1-D4A0DB3D4B6F}" dt="2023-05-10T17:04:39.770" v="5852" actId="164"/>
          <ac:spMkLst>
            <pc:docMk/>
            <pc:sldMk cId="3042224786" sldId="278"/>
            <ac:spMk id="26" creationId="{DCEB5117-8299-7B04-C5B2-26A72F63E826}"/>
          </ac:spMkLst>
        </pc:spChg>
        <pc:spChg chg="add mod">
          <ac:chgData name="Binil Kuriachan" userId="687e57b9-0402-4953-9ec2-5b6ca9a33b47" providerId="ADAL" clId="{B6EC0BB7-9553-A24F-B1C1-D4A0DB3D4B6F}" dt="2023-05-10T17:04:39.770" v="5852" actId="164"/>
          <ac:spMkLst>
            <pc:docMk/>
            <pc:sldMk cId="3042224786" sldId="278"/>
            <ac:spMk id="27" creationId="{C4EAB374-FA26-9897-39C6-674C787AA98E}"/>
          </ac:spMkLst>
        </pc:spChg>
        <pc:spChg chg="add del mod">
          <ac:chgData name="Binil Kuriachan" userId="687e57b9-0402-4953-9ec2-5b6ca9a33b47" providerId="ADAL" clId="{B6EC0BB7-9553-A24F-B1C1-D4A0DB3D4B6F}" dt="2023-05-10T16:47:37.976" v="5416" actId="478"/>
          <ac:spMkLst>
            <pc:docMk/>
            <pc:sldMk cId="3042224786" sldId="278"/>
            <ac:spMk id="29" creationId="{96247A99-973E-E553-DECB-1686AD6DCA83}"/>
          </ac:spMkLst>
        </pc:spChg>
        <pc:spChg chg="mod">
          <ac:chgData name="Binil Kuriachan" userId="687e57b9-0402-4953-9ec2-5b6ca9a33b47" providerId="ADAL" clId="{B6EC0BB7-9553-A24F-B1C1-D4A0DB3D4B6F}" dt="2023-05-10T17:04:40.614" v="5854" actId="164"/>
          <ac:spMkLst>
            <pc:docMk/>
            <pc:sldMk cId="3042224786" sldId="278"/>
            <ac:spMk id="31" creationId="{6E11E13C-F3C0-0054-6F55-F1F8ED498230}"/>
          </ac:spMkLst>
        </pc:spChg>
        <pc:spChg chg="mod">
          <ac:chgData name="Binil Kuriachan" userId="687e57b9-0402-4953-9ec2-5b6ca9a33b47" providerId="ADAL" clId="{B6EC0BB7-9553-A24F-B1C1-D4A0DB3D4B6F}" dt="2023-05-10T17:04:40.614" v="5854" actId="164"/>
          <ac:spMkLst>
            <pc:docMk/>
            <pc:sldMk cId="3042224786" sldId="278"/>
            <ac:spMk id="32" creationId="{DE4E89AC-5C64-7EB8-1067-AA63C4F06ADD}"/>
          </ac:spMkLst>
        </pc:spChg>
        <pc:spChg chg="mod">
          <ac:chgData name="Binil Kuriachan" userId="687e57b9-0402-4953-9ec2-5b6ca9a33b47" providerId="ADAL" clId="{B6EC0BB7-9553-A24F-B1C1-D4A0DB3D4B6F}" dt="2023-05-10T17:04:40.614" v="5854" actId="164"/>
          <ac:spMkLst>
            <pc:docMk/>
            <pc:sldMk cId="3042224786" sldId="278"/>
            <ac:spMk id="33" creationId="{E4304D8C-F39F-CA47-73A3-538485730615}"/>
          </ac:spMkLst>
        </pc:spChg>
        <pc:spChg chg="mod">
          <ac:chgData name="Binil Kuriachan" userId="687e57b9-0402-4953-9ec2-5b6ca9a33b47" providerId="ADAL" clId="{B6EC0BB7-9553-A24F-B1C1-D4A0DB3D4B6F}" dt="2023-05-10T17:04:40.614" v="5854" actId="164"/>
          <ac:spMkLst>
            <pc:docMk/>
            <pc:sldMk cId="3042224786" sldId="278"/>
            <ac:spMk id="34" creationId="{E5B0D250-D674-2B78-5A9A-4656CA4DD7B7}"/>
          </ac:spMkLst>
        </pc:spChg>
        <pc:spChg chg="mod">
          <ac:chgData name="Binil Kuriachan" userId="687e57b9-0402-4953-9ec2-5b6ca9a33b47" providerId="ADAL" clId="{B6EC0BB7-9553-A24F-B1C1-D4A0DB3D4B6F}" dt="2023-05-10T17:04:40.614" v="5854" actId="164"/>
          <ac:spMkLst>
            <pc:docMk/>
            <pc:sldMk cId="3042224786" sldId="278"/>
            <ac:spMk id="35" creationId="{1EF6A860-F2C8-08C2-AE21-9F8871CC4CE2}"/>
          </ac:spMkLst>
        </pc:spChg>
        <pc:spChg chg="del mod">
          <ac:chgData name="Binil Kuriachan" userId="687e57b9-0402-4953-9ec2-5b6ca9a33b47" providerId="ADAL" clId="{B6EC0BB7-9553-A24F-B1C1-D4A0DB3D4B6F}" dt="2023-05-10T16:48:32.614" v="5433" actId="478"/>
          <ac:spMkLst>
            <pc:docMk/>
            <pc:sldMk cId="3042224786" sldId="278"/>
            <ac:spMk id="36" creationId="{F7681139-C76F-8B32-E995-5F18BEB87DBE}"/>
          </ac:spMkLst>
        </pc:spChg>
        <pc:spChg chg="mod">
          <ac:chgData name="Binil Kuriachan" userId="687e57b9-0402-4953-9ec2-5b6ca9a33b47" providerId="ADAL" clId="{B6EC0BB7-9553-A24F-B1C1-D4A0DB3D4B6F}" dt="2023-05-10T17:04:40.614" v="5854" actId="164"/>
          <ac:spMkLst>
            <pc:docMk/>
            <pc:sldMk cId="3042224786" sldId="278"/>
            <ac:spMk id="37" creationId="{EE808767-9174-30BF-8F7A-176AC384ED07}"/>
          </ac:spMkLst>
        </pc:spChg>
        <pc:spChg chg="mod">
          <ac:chgData name="Binil Kuriachan" userId="687e57b9-0402-4953-9ec2-5b6ca9a33b47" providerId="ADAL" clId="{B6EC0BB7-9553-A24F-B1C1-D4A0DB3D4B6F}" dt="2023-05-10T17:04:40.614" v="5854" actId="164"/>
          <ac:spMkLst>
            <pc:docMk/>
            <pc:sldMk cId="3042224786" sldId="278"/>
            <ac:spMk id="38" creationId="{E5E45AF1-CC34-79EF-BD44-D86AD43F4782}"/>
          </ac:spMkLst>
        </pc:spChg>
        <pc:spChg chg="mod">
          <ac:chgData name="Binil Kuriachan" userId="687e57b9-0402-4953-9ec2-5b6ca9a33b47" providerId="ADAL" clId="{B6EC0BB7-9553-A24F-B1C1-D4A0DB3D4B6F}" dt="2023-05-10T17:04:40.614" v="5854" actId="164"/>
          <ac:spMkLst>
            <pc:docMk/>
            <pc:sldMk cId="3042224786" sldId="278"/>
            <ac:spMk id="39" creationId="{244F7AC7-28A2-5F7E-FC2E-6208A663E9E5}"/>
          </ac:spMkLst>
        </pc:spChg>
        <pc:spChg chg="mod">
          <ac:chgData name="Binil Kuriachan" userId="687e57b9-0402-4953-9ec2-5b6ca9a33b47" providerId="ADAL" clId="{B6EC0BB7-9553-A24F-B1C1-D4A0DB3D4B6F}" dt="2023-05-10T17:04:40.614" v="5854" actId="164"/>
          <ac:spMkLst>
            <pc:docMk/>
            <pc:sldMk cId="3042224786" sldId="278"/>
            <ac:spMk id="40" creationId="{1AE853E5-081A-2625-D939-AB2A930C1E02}"/>
          </ac:spMkLst>
        </pc:spChg>
        <pc:spChg chg="del mod">
          <ac:chgData name="Binil Kuriachan" userId="687e57b9-0402-4953-9ec2-5b6ca9a33b47" providerId="ADAL" clId="{B6EC0BB7-9553-A24F-B1C1-D4A0DB3D4B6F}" dt="2023-05-10T16:48:04.538" v="5425" actId="478"/>
          <ac:spMkLst>
            <pc:docMk/>
            <pc:sldMk cId="3042224786" sldId="278"/>
            <ac:spMk id="41" creationId="{B746A9A4-660B-311D-16F8-1E5657A4BF1D}"/>
          </ac:spMkLst>
        </pc:spChg>
        <pc:spChg chg="del mod">
          <ac:chgData name="Binil Kuriachan" userId="687e57b9-0402-4953-9ec2-5b6ca9a33b47" providerId="ADAL" clId="{B6EC0BB7-9553-A24F-B1C1-D4A0DB3D4B6F}" dt="2023-05-10T16:47:54.335" v="5421" actId="478"/>
          <ac:spMkLst>
            <pc:docMk/>
            <pc:sldMk cId="3042224786" sldId="278"/>
            <ac:spMk id="42" creationId="{6A0B2572-A648-2F4B-3B87-368C1F1B4FDD}"/>
          </ac:spMkLst>
        </pc:spChg>
        <pc:spChg chg="del mod">
          <ac:chgData name="Binil Kuriachan" userId="687e57b9-0402-4953-9ec2-5b6ca9a33b47" providerId="ADAL" clId="{B6EC0BB7-9553-A24F-B1C1-D4A0DB3D4B6F}" dt="2023-05-10T16:48:20.575" v="5428" actId="478"/>
          <ac:spMkLst>
            <pc:docMk/>
            <pc:sldMk cId="3042224786" sldId="278"/>
            <ac:spMk id="43" creationId="{76D407F5-AF9F-D11F-F44D-A9C4581EF57D}"/>
          </ac:spMkLst>
        </pc:spChg>
        <pc:spChg chg="mod">
          <ac:chgData name="Binil Kuriachan" userId="687e57b9-0402-4953-9ec2-5b6ca9a33b47" providerId="ADAL" clId="{B6EC0BB7-9553-A24F-B1C1-D4A0DB3D4B6F}" dt="2023-05-10T17:04:40.614" v="5854" actId="164"/>
          <ac:spMkLst>
            <pc:docMk/>
            <pc:sldMk cId="3042224786" sldId="278"/>
            <ac:spMk id="44" creationId="{62B05AAD-EA25-C69B-DFA8-28C5C8F1DA5F}"/>
          </ac:spMkLst>
        </pc:spChg>
        <pc:spChg chg="del mod">
          <ac:chgData name="Binil Kuriachan" userId="687e57b9-0402-4953-9ec2-5b6ca9a33b47" providerId="ADAL" clId="{B6EC0BB7-9553-A24F-B1C1-D4A0DB3D4B6F}" dt="2023-05-10T16:48:24.825" v="5430" actId="478"/>
          <ac:spMkLst>
            <pc:docMk/>
            <pc:sldMk cId="3042224786" sldId="278"/>
            <ac:spMk id="45" creationId="{329DFBA4-51F2-78B9-B5DE-CF3BF53645F5}"/>
          </ac:spMkLst>
        </pc:spChg>
        <pc:spChg chg="del mod">
          <ac:chgData name="Binil Kuriachan" userId="687e57b9-0402-4953-9ec2-5b6ca9a33b47" providerId="ADAL" clId="{B6EC0BB7-9553-A24F-B1C1-D4A0DB3D4B6F}" dt="2023-05-10T16:48:16.373" v="5427" actId="478"/>
          <ac:spMkLst>
            <pc:docMk/>
            <pc:sldMk cId="3042224786" sldId="278"/>
            <ac:spMk id="46" creationId="{38196393-5AA3-D97F-B5CB-EB6A43C857D6}"/>
          </ac:spMkLst>
        </pc:spChg>
        <pc:spChg chg="mod">
          <ac:chgData name="Binil Kuriachan" userId="687e57b9-0402-4953-9ec2-5b6ca9a33b47" providerId="ADAL" clId="{B6EC0BB7-9553-A24F-B1C1-D4A0DB3D4B6F}" dt="2023-05-10T17:04:40.614" v="5854" actId="164"/>
          <ac:spMkLst>
            <pc:docMk/>
            <pc:sldMk cId="3042224786" sldId="278"/>
            <ac:spMk id="47" creationId="{99E8EFE9-090D-8B8E-B25C-7CF22EC27C41}"/>
          </ac:spMkLst>
        </pc:spChg>
        <pc:spChg chg="del mod">
          <ac:chgData name="Binil Kuriachan" userId="687e57b9-0402-4953-9ec2-5b6ca9a33b47" providerId="ADAL" clId="{B6EC0BB7-9553-A24F-B1C1-D4A0DB3D4B6F}" dt="2023-05-10T16:48:31.088" v="5432" actId="478"/>
          <ac:spMkLst>
            <pc:docMk/>
            <pc:sldMk cId="3042224786" sldId="278"/>
            <ac:spMk id="48" creationId="{5025F592-7AE7-7472-DA2E-53D4D37ABF4C}"/>
          </ac:spMkLst>
        </pc:spChg>
        <pc:spChg chg="del mod">
          <ac:chgData name="Binil Kuriachan" userId="687e57b9-0402-4953-9ec2-5b6ca9a33b47" providerId="ADAL" clId="{B6EC0BB7-9553-A24F-B1C1-D4A0DB3D4B6F}" dt="2023-05-10T16:48:27.258" v="5431" actId="478"/>
          <ac:spMkLst>
            <pc:docMk/>
            <pc:sldMk cId="3042224786" sldId="278"/>
            <ac:spMk id="49" creationId="{0073F61F-4614-7F99-2B56-5643B62458D7}"/>
          </ac:spMkLst>
        </pc:spChg>
        <pc:spChg chg="del mod">
          <ac:chgData name="Binil Kuriachan" userId="687e57b9-0402-4953-9ec2-5b6ca9a33b47" providerId="ADAL" clId="{B6EC0BB7-9553-A24F-B1C1-D4A0DB3D4B6F}" dt="2023-05-10T16:48:01.470" v="5424" actId="478"/>
          <ac:spMkLst>
            <pc:docMk/>
            <pc:sldMk cId="3042224786" sldId="278"/>
            <ac:spMk id="50" creationId="{B8D0A43B-5FB3-9BD2-E47C-FA4541D760EC}"/>
          </ac:spMkLst>
        </pc:spChg>
        <pc:spChg chg="del mod">
          <ac:chgData name="Binil Kuriachan" userId="687e57b9-0402-4953-9ec2-5b6ca9a33b47" providerId="ADAL" clId="{B6EC0BB7-9553-A24F-B1C1-D4A0DB3D4B6F}" dt="2023-05-10T16:48:22.038" v="5429" actId="478"/>
          <ac:spMkLst>
            <pc:docMk/>
            <pc:sldMk cId="3042224786" sldId="278"/>
            <ac:spMk id="51" creationId="{234FA902-13D2-FEBE-4C62-C80950103E22}"/>
          </ac:spMkLst>
        </pc:spChg>
        <pc:spChg chg="del mod">
          <ac:chgData name="Binil Kuriachan" userId="687e57b9-0402-4953-9ec2-5b6ca9a33b47" providerId="ADAL" clId="{B6EC0BB7-9553-A24F-B1C1-D4A0DB3D4B6F}" dt="2023-05-10T16:48:09.330" v="5426" actId="478"/>
          <ac:spMkLst>
            <pc:docMk/>
            <pc:sldMk cId="3042224786" sldId="278"/>
            <ac:spMk id="52" creationId="{92708D3C-FA6E-4495-9459-B7D2C2B2CC90}"/>
          </ac:spMkLst>
        </pc:spChg>
        <pc:spChg chg="mod">
          <ac:chgData name="Binil Kuriachan" userId="687e57b9-0402-4953-9ec2-5b6ca9a33b47" providerId="ADAL" clId="{B6EC0BB7-9553-A24F-B1C1-D4A0DB3D4B6F}" dt="2023-05-10T17:04:40.614" v="5854" actId="164"/>
          <ac:spMkLst>
            <pc:docMk/>
            <pc:sldMk cId="3042224786" sldId="278"/>
            <ac:spMk id="53" creationId="{545CED52-2EC5-2096-E3D1-5F5D980E1595}"/>
          </ac:spMkLst>
        </pc:spChg>
        <pc:spChg chg="mod">
          <ac:chgData name="Binil Kuriachan" userId="687e57b9-0402-4953-9ec2-5b6ca9a33b47" providerId="ADAL" clId="{B6EC0BB7-9553-A24F-B1C1-D4A0DB3D4B6F}" dt="2023-05-10T17:04:40.614" v="5854" actId="164"/>
          <ac:spMkLst>
            <pc:docMk/>
            <pc:sldMk cId="3042224786" sldId="278"/>
            <ac:spMk id="54" creationId="{A66C391A-3BA4-6DC1-3681-0657B320F082}"/>
          </ac:spMkLst>
        </pc:spChg>
        <pc:spChg chg="mod">
          <ac:chgData name="Binil Kuriachan" userId="687e57b9-0402-4953-9ec2-5b6ca9a33b47" providerId="ADAL" clId="{B6EC0BB7-9553-A24F-B1C1-D4A0DB3D4B6F}" dt="2023-05-10T17:04:40.614" v="5854" actId="164"/>
          <ac:spMkLst>
            <pc:docMk/>
            <pc:sldMk cId="3042224786" sldId="278"/>
            <ac:spMk id="56" creationId="{86277C23-E712-04EF-CAA6-A38846A9CC8C}"/>
          </ac:spMkLst>
        </pc:spChg>
        <pc:spChg chg="mod">
          <ac:chgData name="Binil Kuriachan" userId="687e57b9-0402-4953-9ec2-5b6ca9a33b47" providerId="ADAL" clId="{B6EC0BB7-9553-A24F-B1C1-D4A0DB3D4B6F}" dt="2023-05-10T17:04:40.614" v="5854" actId="164"/>
          <ac:spMkLst>
            <pc:docMk/>
            <pc:sldMk cId="3042224786" sldId="278"/>
            <ac:spMk id="57" creationId="{00A58C85-F106-6B88-B984-849F39E7D67B}"/>
          </ac:spMkLst>
        </pc:spChg>
        <pc:spChg chg="mod">
          <ac:chgData name="Binil Kuriachan" userId="687e57b9-0402-4953-9ec2-5b6ca9a33b47" providerId="ADAL" clId="{B6EC0BB7-9553-A24F-B1C1-D4A0DB3D4B6F}" dt="2023-05-10T17:04:40.614" v="5854" actId="164"/>
          <ac:spMkLst>
            <pc:docMk/>
            <pc:sldMk cId="3042224786" sldId="278"/>
            <ac:spMk id="58" creationId="{B815753A-1FD9-90D0-8386-E5B2705EC995}"/>
          </ac:spMkLst>
        </pc:spChg>
        <pc:spChg chg="mod">
          <ac:chgData name="Binil Kuriachan" userId="687e57b9-0402-4953-9ec2-5b6ca9a33b47" providerId="ADAL" clId="{B6EC0BB7-9553-A24F-B1C1-D4A0DB3D4B6F}" dt="2023-05-10T17:04:40.614" v="5854" actId="164"/>
          <ac:spMkLst>
            <pc:docMk/>
            <pc:sldMk cId="3042224786" sldId="278"/>
            <ac:spMk id="59" creationId="{086FF06E-CB28-FCF1-72EE-BE9DC4CD90AF}"/>
          </ac:spMkLst>
        </pc:spChg>
        <pc:spChg chg="mod">
          <ac:chgData name="Binil Kuriachan" userId="687e57b9-0402-4953-9ec2-5b6ca9a33b47" providerId="ADAL" clId="{B6EC0BB7-9553-A24F-B1C1-D4A0DB3D4B6F}" dt="2023-05-10T17:04:40.614" v="5854" actId="164"/>
          <ac:spMkLst>
            <pc:docMk/>
            <pc:sldMk cId="3042224786" sldId="278"/>
            <ac:spMk id="60" creationId="{BC16575C-C28A-1767-35BC-932AFDB79E78}"/>
          </ac:spMkLst>
        </pc:spChg>
        <pc:spChg chg="mod">
          <ac:chgData name="Binil Kuriachan" userId="687e57b9-0402-4953-9ec2-5b6ca9a33b47" providerId="ADAL" clId="{B6EC0BB7-9553-A24F-B1C1-D4A0DB3D4B6F}" dt="2023-05-10T17:04:40.614" v="5854" actId="164"/>
          <ac:spMkLst>
            <pc:docMk/>
            <pc:sldMk cId="3042224786" sldId="278"/>
            <ac:spMk id="61" creationId="{0F1C298B-D12C-651E-B3EF-09395CF4A30A}"/>
          </ac:spMkLst>
        </pc:spChg>
        <pc:spChg chg="mod">
          <ac:chgData name="Binil Kuriachan" userId="687e57b9-0402-4953-9ec2-5b6ca9a33b47" providerId="ADAL" clId="{B6EC0BB7-9553-A24F-B1C1-D4A0DB3D4B6F}" dt="2023-05-10T17:04:40.614" v="5854" actId="164"/>
          <ac:spMkLst>
            <pc:docMk/>
            <pc:sldMk cId="3042224786" sldId="278"/>
            <ac:spMk id="62" creationId="{2FD87D69-B9FA-D03C-C9FD-F63D7DEC02B2}"/>
          </ac:spMkLst>
        </pc:spChg>
        <pc:spChg chg="mod">
          <ac:chgData name="Binil Kuriachan" userId="687e57b9-0402-4953-9ec2-5b6ca9a33b47" providerId="ADAL" clId="{B6EC0BB7-9553-A24F-B1C1-D4A0DB3D4B6F}" dt="2023-05-10T17:04:40.614" v="5854" actId="164"/>
          <ac:spMkLst>
            <pc:docMk/>
            <pc:sldMk cId="3042224786" sldId="278"/>
            <ac:spMk id="63" creationId="{8C12A9F3-EBA2-AFB0-3F67-E96215570C75}"/>
          </ac:spMkLst>
        </pc:spChg>
        <pc:spChg chg="mod">
          <ac:chgData name="Binil Kuriachan" userId="687e57b9-0402-4953-9ec2-5b6ca9a33b47" providerId="ADAL" clId="{B6EC0BB7-9553-A24F-B1C1-D4A0DB3D4B6F}" dt="2023-05-10T17:04:40.614" v="5854" actId="164"/>
          <ac:spMkLst>
            <pc:docMk/>
            <pc:sldMk cId="3042224786" sldId="278"/>
            <ac:spMk id="64" creationId="{AC6FD092-9FD4-2461-3326-44FF2FF2DCE8}"/>
          </ac:spMkLst>
        </pc:spChg>
        <pc:spChg chg="mod">
          <ac:chgData name="Binil Kuriachan" userId="687e57b9-0402-4953-9ec2-5b6ca9a33b47" providerId="ADAL" clId="{B6EC0BB7-9553-A24F-B1C1-D4A0DB3D4B6F}" dt="2023-05-10T17:04:40.614" v="5854" actId="164"/>
          <ac:spMkLst>
            <pc:docMk/>
            <pc:sldMk cId="3042224786" sldId="278"/>
            <ac:spMk id="65" creationId="{E6D76967-C466-19E7-06A7-54FFECDA6671}"/>
          </ac:spMkLst>
        </pc:spChg>
        <pc:spChg chg="mod">
          <ac:chgData name="Binil Kuriachan" userId="687e57b9-0402-4953-9ec2-5b6ca9a33b47" providerId="ADAL" clId="{B6EC0BB7-9553-A24F-B1C1-D4A0DB3D4B6F}" dt="2023-05-10T17:04:40.614" v="5854" actId="164"/>
          <ac:spMkLst>
            <pc:docMk/>
            <pc:sldMk cId="3042224786" sldId="278"/>
            <ac:spMk id="66" creationId="{59FDACEF-E466-47F4-69E6-7AC25F26897A}"/>
          </ac:spMkLst>
        </pc:spChg>
        <pc:spChg chg="mod">
          <ac:chgData name="Binil Kuriachan" userId="687e57b9-0402-4953-9ec2-5b6ca9a33b47" providerId="ADAL" clId="{B6EC0BB7-9553-A24F-B1C1-D4A0DB3D4B6F}" dt="2023-05-10T17:04:40.614" v="5854" actId="164"/>
          <ac:spMkLst>
            <pc:docMk/>
            <pc:sldMk cId="3042224786" sldId="278"/>
            <ac:spMk id="67" creationId="{C13A1DB5-7E33-8D8C-277F-FE94DF8D7C61}"/>
          </ac:spMkLst>
        </pc:spChg>
        <pc:spChg chg="mod">
          <ac:chgData name="Binil Kuriachan" userId="687e57b9-0402-4953-9ec2-5b6ca9a33b47" providerId="ADAL" clId="{B6EC0BB7-9553-A24F-B1C1-D4A0DB3D4B6F}" dt="2023-05-10T17:04:40.614" v="5854" actId="164"/>
          <ac:spMkLst>
            <pc:docMk/>
            <pc:sldMk cId="3042224786" sldId="278"/>
            <ac:spMk id="68" creationId="{E7C24BC8-5EB0-10EA-F0A1-837A978A04FC}"/>
          </ac:spMkLst>
        </pc:spChg>
        <pc:spChg chg="add del mod">
          <ac:chgData name="Binil Kuriachan" userId="687e57b9-0402-4953-9ec2-5b6ca9a33b47" providerId="ADAL" clId="{B6EC0BB7-9553-A24F-B1C1-D4A0DB3D4B6F}" dt="2023-05-10T16:49:19.385" v="5445" actId="478"/>
          <ac:spMkLst>
            <pc:docMk/>
            <pc:sldMk cId="3042224786" sldId="278"/>
            <ac:spMk id="69" creationId="{5F8A8D30-AD7C-A41D-8FA6-8016326AAE74}"/>
          </ac:spMkLst>
        </pc:spChg>
        <pc:spChg chg="mod">
          <ac:chgData name="Binil Kuriachan" userId="687e57b9-0402-4953-9ec2-5b6ca9a33b47" providerId="ADAL" clId="{B6EC0BB7-9553-A24F-B1C1-D4A0DB3D4B6F}" dt="2023-05-10T17:04:40.614" v="5854" actId="164"/>
          <ac:spMkLst>
            <pc:docMk/>
            <pc:sldMk cId="3042224786" sldId="278"/>
            <ac:spMk id="71" creationId="{9FD39C99-A9F6-6C97-F42B-640F72C49E61}"/>
          </ac:spMkLst>
        </pc:spChg>
        <pc:spChg chg="mod">
          <ac:chgData name="Binil Kuriachan" userId="687e57b9-0402-4953-9ec2-5b6ca9a33b47" providerId="ADAL" clId="{B6EC0BB7-9553-A24F-B1C1-D4A0DB3D4B6F}" dt="2023-05-10T17:04:40.614" v="5854" actId="164"/>
          <ac:spMkLst>
            <pc:docMk/>
            <pc:sldMk cId="3042224786" sldId="278"/>
            <ac:spMk id="72" creationId="{199D41A3-6F8B-95A2-CF84-93833BA6E200}"/>
          </ac:spMkLst>
        </pc:spChg>
        <pc:spChg chg="mod">
          <ac:chgData name="Binil Kuriachan" userId="687e57b9-0402-4953-9ec2-5b6ca9a33b47" providerId="ADAL" clId="{B6EC0BB7-9553-A24F-B1C1-D4A0DB3D4B6F}" dt="2023-05-10T17:04:40.614" v="5854" actId="164"/>
          <ac:spMkLst>
            <pc:docMk/>
            <pc:sldMk cId="3042224786" sldId="278"/>
            <ac:spMk id="73" creationId="{89330540-3FC6-5750-54B8-321A968A2408}"/>
          </ac:spMkLst>
        </pc:spChg>
        <pc:spChg chg="mod">
          <ac:chgData name="Binil Kuriachan" userId="687e57b9-0402-4953-9ec2-5b6ca9a33b47" providerId="ADAL" clId="{B6EC0BB7-9553-A24F-B1C1-D4A0DB3D4B6F}" dt="2023-05-10T17:04:40.614" v="5854" actId="164"/>
          <ac:spMkLst>
            <pc:docMk/>
            <pc:sldMk cId="3042224786" sldId="278"/>
            <ac:spMk id="74" creationId="{45C9DF57-0635-5FDD-609F-39A54EEA8754}"/>
          </ac:spMkLst>
        </pc:spChg>
        <pc:spChg chg="mod">
          <ac:chgData name="Binil Kuriachan" userId="687e57b9-0402-4953-9ec2-5b6ca9a33b47" providerId="ADAL" clId="{B6EC0BB7-9553-A24F-B1C1-D4A0DB3D4B6F}" dt="2023-05-10T17:04:40.614" v="5854" actId="164"/>
          <ac:spMkLst>
            <pc:docMk/>
            <pc:sldMk cId="3042224786" sldId="278"/>
            <ac:spMk id="75" creationId="{36D8C73F-11AB-84B2-B47B-59C1032CFAFD}"/>
          </ac:spMkLst>
        </pc:spChg>
        <pc:spChg chg="del mod">
          <ac:chgData name="Binil Kuriachan" userId="687e57b9-0402-4953-9ec2-5b6ca9a33b47" providerId="ADAL" clId="{B6EC0BB7-9553-A24F-B1C1-D4A0DB3D4B6F}" dt="2023-05-10T16:51:35.637" v="5475" actId="478"/>
          <ac:spMkLst>
            <pc:docMk/>
            <pc:sldMk cId="3042224786" sldId="278"/>
            <ac:spMk id="76" creationId="{E6CD3109-D39E-1436-4291-7C669DA89FAB}"/>
          </ac:spMkLst>
        </pc:spChg>
        <pc:spChg chg="mod">
          <ac:chgData name="Binil Kuriachan" userId="687e57b9-0402-4953-9ec2-5b6ca9a33b47" providerId="ADAL" clId="{B6EC0BB7-9553-A24F-B1C1-D4A0DB3D4B6F}" dt="2023-05-10T17:04:40.614" v="5854" actId="164"/>
          <ac:spMkLst>
            <pc:docMk/>
            <pc:sldMk cId="3042224786" sldId="278"/>
            <ac:spMk id="77" creationId="{94BB3FC5-B37A-C4FF-C7FD-4BC77EC62CC8}"/>
          </ac:spMkLst>
        </pc:spChg>
        <pc:spChg chg="mod">
          <ac:chgData name="Binil Kuriachan" userId="687e57b9-0402-4953-9ec2-5b6ca9a33b47" providerId="ADAL" clId="{B6EC0BB7-9553-A24F-B1C1-D4A0DB3D4B6F}" dt="2023-05-10T17:04:40.614" v="5854" actId="164"/>
          <ac:spMkLst>
            <pc:docMk/>
            <pc:sldMk cId="3042224786" sldId="278"/>
            <ac:spMk id="78" creationId="{9355C5A1-E45D-8B6B-1671-0542A89A85ED}"/>
          </ac:spMkLst>
        </pc:spChg>
        <pc:spChg chg="mod">
          <ac:chgData name="Binil Kuriachan" userId="687e57b9-0402-4953-9ec2-5b6ca9a33b47" providerId="ADAL" clId="{B6EC0BB7-9553-A24F-B1C1-D4A0DB3D4B6F}" dt="2023-05-10T17:04:40.614" v="5854" actId="164"/>
          <ac:spMkLst>
            <pc:docMk/>
            <pc:sldMk cId="3042224786" sldId="278"/>
            <ac:spMk id="79" creationId="{0BCA7527-A6F9-2C76-4A95-C5F2B9E082F6}"/>
          </ac:spMkLst>
        </pc:spChg>
        <pc:spChg chg="mod">
          <ac:chgData name="Binil Kuriachan" userId="687e57b9-0402-4953-9ec2-5b6ca9a33b47" providerId="ADAL" clId="{B6EC0BB7-9553-A24F-B1C1-D4A0DB3D4B6F}" dt="2023-05-10T17:04:40.614" v="5854" actId="164"/>
          <ac:spMkLst>
            <pc:docMk/>
            <pc:sldMk cId="3042224786" sldId="278"/>
            <ac:spMk id="80" creationId="{56DD79EC-3BCB-1DD0-EDFD-B9D01F938FFB}"/>
          </ac:spMkLst>
        </pc:spChg>
        <pc:spChg chg="mod">
          <ac:chgData name="Binil Kuriachan" userId="687e57b9-0402-4953-9ec2-5b6ca9a33b47" providerId="ADAL" clId="{B6EC0BB7-9553-A24F-B1C1-D4A0DB3D4B6F}" dt="2023-05-10T17:04:40.614" v="5854" actId="164"/>
          <ac:spMkLst>
            <pc:docMk/>
            <pc:sldMk cId="3042224786" sldId="278"/>
            <ac:spMk id="81" creationId="{16250AEE-7123-C2C5-063D-52DB40AD17C6}"/>
          </ac:spMkLst>
        </pc:spChg>
        <pc:spChg chg="mod">
          <ac:chgData name="Binil Kuriachan" userId="687e57b9-0402-4953-9ec2-5b6ca9a33b47" providerId="ADAL" clId="{B6EC0BB7-9553-A24F-B1C1-D4A0DB3D4B6F}" dt="2023-05-10T17:04:40.614" v="5854" actId="164"/>
          <ac:spMkLst>
            <pc:docMk/>
            <pc:sldMk cId="3042224786" sldId="278"/>
            <ac:spMk id="82" creationId="{B3E6E8C3-1939-DCDE-466A-4D73A56D8BD8}"/>
          </ac:spMkLst>
        </pc:spChg>
        <pc:spChg chg="mod">
          <ac:chgData name="Binil Kuriachan" userId="687e57b9-0402-4953-9ec2-5b6ca9a33b47" providerId="ADAL" clId="{B6EC0BB7-9553-A24F-B1C1-D4A0DB3D4B6F}" dt="2023-05-10T17:04:40.614" v="5854" actId="164"/>
          <ac:spMkLst>
            <pc:docMk/>
            <pc:sldMk cId="3042224786" sldId="278"/>
            <ac:spMk id="83" creationId="{9F1EC48F-DB5D-22C0-613C-9DC976B38A23}"/>
          </ac:spMkLst>
        </pc:spChg>
        <pc:spChg chg="add del mod">
          <ac:chgData name="Binil Kuriachan" userId="687e57b9-0402-4953-9ec2-5b6ca9a33b47" providerId="ADAL" clId="{B6EC0BB7-9553-A24F-B1C1-D4A0DB3D4B6F}" dt="2023-05-10T17:23:33.653" v="6312" actId="21"/>
          <ac:spMkLst>
            <pc:docMk/>
            <pc:sldMk cId="3042224786" sldId="278"/>
            <ac:spMk id="100" creationId="{5BA78123-BD74-6F89-3118-F07706C1C4DC}"/>
          </ac:spMkLst>
        </pc:spChg>
        <pc:spChg chg="add mod">
          <ac:chgData name="Binil Kuriachan" userId="687e57b9-0402-4953-9ec2-5b6ca9a33b47" providerId="ADAL" clId="{B6EC0BB7-9553-A24F-B1C1-D4A0DB3D4B6F}" dt="2023-05-10T17:07:20.057" v="5903" actId="14100"/>
          <ac:spMkLst>
            <pc:docMk/>
            <pc:sldMk cId="3042224786" sldId="278"/>
            <ac:spMk id="107" creationId="{3A22E5E2-56EF-F81A-E737-A45D81904EAF}"/>
          </ac:spMkLst>
        </pc:spChg>
        <pc:spChg chg="add mod">
          <ac:chgData name="Binil Kuriachan" userId="687e57b9-0402-4953-9ec2-5b6ca9a33b47" providerId="ADAL" clId="{B6EC0BB7-9553-A24F-B1C1-D4A0DB3D4B6F}" dt="2023-05-10T17:07:21.631" v="5904" actId="14100"/>
          <ac:spMkLst>
            <pc:docMk/>
            <pc:sldMk cId="3042224786" sldId="278"/>
            <ac:spMk id="108" creationId="{ABD97354-A588-7687-9682-092671CADF5E}"/>
          </ac:spMkLst>
        </pc:spChg>
        <pc:spChg chg="add mod">
          <ac:chgData name="Binil Kuriachan" userId="687e57b9-0402-4953-9ec2-5b6ca9a33b47" providerId="ADAL" clId="{B6EC0BB7-9553-A24F-B1C1-D4A0DB3D4B6F}" dt="2023-05-10T17:07:25.512" v="5906" actId="1076"/>
          <ac:spMkLst>
            <pc:docMk/>
            <pc:sldMk cId="3042224786" sldId="278"/>
            <ac:spMk id="109" creationId="{58D71C42-6C8E-F198-BFA8-F7B52F6D5A2E}"/>
          </ac:spMkLst>
        </pc:spChg>
        <pc:spChg chg="add mod">
          <ac:chgData name="Binil Kuriachan" userId="687e57b9-0402-4953-9ec2-5b6ca9a33b47" providerId="ADAL" clId="{B6EC0BB7-9553-A24F-B1C1-D4A0DB3D4B6F}" dt="2023-05-10T17:05:04.977" v="5855" actId="164"/>
          <ac:spMkLst>
            <pc:docMk/>
            <pc:sldMk cId="3042224786" sldId="278"/>
            <ac:spMk id="110" creationId="{6CD70CAE-D760-5FE5-C525-5B0582AE22C5}"/>
          </ac:spMkLst>
        </pc:spChg>
        <pc:spChg chg="add mod">
          <ac:chgData name="Binil Kuriachan" userId="687e57b9-0402-4953-9ec2-5b6ca9a33b47" providerId="ADAL" clId="{B6EC0BB7-9553-A24F-B1C1-D4A0DB3D4B6F}" dt="2023-05-10T17:05:54.727" v="5864" actId="14100"/>
          <ac:spMkLst>
            <pc:docMk/>
            <pc:sldMk cId="3042224786" sldId="278"/>
            <ac:spMk id="111" creationId="{DAFD2EE9-A43A-B48C-30E1-2CEF74C948FC}"/>
          </ac:spMkLst>
        </pc:spChg>
        <pc:spChg chg="add mod">
          <ac:chgData name="Binil Kuriachan" userId="687e57b9-0402-4953-9ec2-5b6ca9a33b47" providerId="ADAL" clId="{B6EC0BB7-9553-A24F-B1C1-D4A0DB3D4B6F}" dt="2023-05-10T17:05:04.977" v="5855" actId="164"/>
          <ac:spMkLst>
            <pc:docMk/>
            <pc:sldMk cId="3042224786" sldId="278"/>
            <ac:spMk id="112" creationId="{2351B6FA-936E-FDC9-E902-4F28EF614587}"/>
          </ac:spMkLst>
        </pc:spChg>
        <pc:spChg chg="add mod">
          <ac:chgData name="Binil Kuriachan" userId="687e57b9-0402-4953-9ec2-5b6ca9a33b47" providerId="ADAL" clId="{B6EC0BB7-9553-A24F-B1C1-D4A0DB3D4B6F}" dt="2023-05-10T17:05:04.977" v="5855" actId="164"/>
          <ac:spMkLst>
            <pc:docMk/>
            <pc:sldMk cId="3042224786" sldId="278"/>
            <ac:spMk id="113" creationId="{7E9363FF-C591-B628-CA60-33CD6401BC06}"/>
          </ac:spMkLst>
        </pc:spChg>
        <pc:spChg chg="add mod">
          <ac:chgData name="Binil Kuriachan" userId="687e57b9-0402-4953-9ec2-5b6ca9a33b47" providerId="ADAL" clId="{B6EC0BB7-9553-A24F-B1C1-D4A0DB3D4B6F}" dt="2023-05-10T17:23:37.347" v="6314" actId="1076"/>
          <ac:spMkLst>
            <pc:docMk/>
            <pc:sldMk cId="3042224786" sldId="278"/>
            <ac:spMk id="126" creationId="{6FECD9B5-011A-7AD3-F25D-2AC06D5D7F15}"/>
          </ac:spMkLst>
        </pc:spChg>
        <pc:grpChg chg="add mod">
          <ac:chgData name="Binil Kuriachan" userId="687e57b9-0402-4953-9ec2-5b6ca9a33b47" providerId="ADAL" clId="{B6EC0BB7-9553-A24F-B1C1-D4A0DB3D4B6F}" dt="2023-05-10T17:05:23.831" v="5859" actId="164"/>
          <ac:grpSpMkLst>
            <pc:docMk/>
            <pc:sldMk cId="3042224786" sldId="278"/>
            <ac:grpSpMk id="28" creationId="{D28922A6-F076-D441-C491-5B828BC3D0BB}"/>
          </ac:grpSpMkLst>
        </pc:grpChg>
        <pc:grpChg chg="add del mod">
          <ac:chgData name="Binil Kuriachan" userId="687e57b9-0402-4953-9ec2-5b6ca9a33b47" providerId="ADAL" clId="{B6EC0BB7-9553-A24F-B1C1-D4A0DB3D4B6F}" dt="2023-05-10T17:05:04.977" v="5855" actId="164"/>
          <ac:grpSpMkLst>
            <pc:docMk/>
            <pc:sldMk cId="3042224786" sldId="278"/>
            <ac:grpSpMk id="30" creationId="{ABF6B647-769B-DA52-1D39-7CE77ABB5FBA}"/>
          </ac:grpSpMkLst>
        </pc:grpChg>
        <pc:grpChg chg="add mod">
          <ac:chgData name="Binil Kuriachan" userId="687e57b9-0402-4953-9ec2-5b6ca9a33b47" providerId="ADAL" clId="{B6EC0BB7-9553-A24F-B1C1-D4A0DB3D4B6F}" dt="2023-05-10T17:05:04.977" v="5855" actId="164"/>
          <ac:grpSpMkLst>
            <pc:docMk/>
            <pc:sldMk cId="3042224786" sldId="278"/>
            <ac:grpSpMk id="55" creationId="{577FF119-3EEF-341D-09F3-3A4D1E64467D}"/>
          </ac:grpSpMkLst>
        </pc:grpChg>
        <pc:grpChg chg="add mod">
          <ac:chgData name="Binil Kuriachan" userId="687e57b9-0402-4953-9ec2-5b6ca9a33b47" providerId="ADAL" clId="{B6EC0BB7-9553-A24F-B1C1-D4A0DB3D4B6F}" dt="2023-05-10T17:05:04.977" v="5855" actId="164"/>
          <ac:grpSpMkLst>
            <pc:docMk/>
            <pc:sldMk cId="3042224786" sldId="278"/>
            <ac:grpSpMk id="70" creationId="{FD15361E-B877-7165-656A-276A32F04C9B}"/>
          </ac:grpSpMkLst>
        </pc:grpChg>
        <pc:grpChg chg="add mod">
          <ac:chgData name="Binil Kuriachan" userId="687e57b9-0402-4953-9ec2-5b6ca9a33b47" providerId="ADAL" clId="{B6EC0BB7-9553-A24F-B1C1-D4A0DB3D4B6F}" dt="2023-05-10T17:04:40.614" v="5854" actId="164"/>
          <ac:grpSpMkLst>
            <pc:docMk/>
            <pc:sldMk cId="3042224786" sldId="278"/>
            <ac:grpSpMk id="122" creationId="{D7BB92C9-DBB6-A55F-46F6-0E3EC025999B}"/>
          </ac:grpSpMkLst>
        </pc:grpChg>
        <pc:grpChg chg="add mod">
          <ac:chgData name="Binil Kuriachan" userId="687e57b9-0402-4953-9ec2-5b6ca9a33b47" providerId="ADAL" clId="{B6EC0BB7-9553-A24F-B1C1-D4A0DB3D4B6F}" dt="2023-05-10T17:04:39.770" v="5852" actId="164"/>
          <ac:grpSpMkLst>
            <pc:docMk/>
            <pc:sldMk cId="3042224786" sldId="278"/>
            <ac:grpSpMk id="123" creationId="{4E3912E7-49D4-8760-DE0F-6BB36D2428A0}"/>
          </ac:grpSpMkLst>
        </pc:grpChg>
        <pc:grpChg chg="add mod">
          <ac:chgData name="Binil Kuriachan" userId="687e57b9-0402-4953-9ec2-5b6ca9a33b47" providerId="ADAL" clId="{B6EC0BB7-9553-A24F-B1C1-D4A0DB3D4B6F}" dt="2023-05-10T17:05:23.831" v="5859" actId="164"/>
          <ac:grpSpMkLst>
            <pc:docMk/>
            <pc:sldMk cId="3042224786" sldId="278"/>
            <ac:grpSpMk id="124" creationId="{40DD438A-4E54-02E3-D081-B839E841DB7F}"/>
          </ac:grpSpMkLst>
        </pc:grpChg>
        <pc:grpChg chg="add mod">
          <ac:chgData name="Binil Kuriachan" userId="687e57b9-0402-4953-9ec2-5b6ca9a33b47" providerId="ADAL" clId="{B6EC0BB7-9553-A24F-B1C1-D4A0DB3D4B6F}" dt="2023-05-10T17:23:16.935" v="6307" actId="1076"/>
          <ac:grpSpMkLst>
            <pc:docMk/>
            <pc:sldMk cId="3042224786" sldId="278"/>
            <ac:grpSpMk id="125" creationId="{F2EA64A7-0F2D-DCA4-8FC7-127882C3D423}"/>
          </ac:grpSpMkLst>
        </pc:grpChg>
        <pc:cxnChg chg="add del mod">
          <ac:chgData name="Binil Kuriachan" userId="687e57b9-0402-4953-9ec2-5b6ca9a33b47" providerId="ADAL" clId="{B6EC0BB7-9553-A24F-B1C1-D4A0DB3D4B6F}" dt="2023-05-10T16:50:16.650" v="5457" actId="478"/>
          <ac:cxnSpMkLst>
            <pc:docMk/>
            <pc:sldMk cId="3042224786" sldId="278"/>
            <ac:cxnSpMk id="85" creationId="{B26ED499-02D1-F470-862D-880BEC57CAE6}"/>
          </ac:cxnSpMkLst>
        </pc:cxnChg>
        <pc:cxnChg chg="add mod">
          <ac:chgData name="Binil Kuriachan" userId="687e57b9-0402-4953-9ec2-5b6ca9a33b47" providerId="ADAL" clId="{B6EC0BB7-9553-A24F-B1C1-D4A0DB3D4B6F}" dt="2023-05-10T17:05:04.977" v="5855" actId="164"/>
          <ac:cxnSpMkLst>
            <pc:docMk/>
            <pc:sldMk cId="3042224786" sldId="278"/>
            <ac:cxnSpMk id="92" creationId="{187552FF-411A-7497-FBB7-3BCDE81D1E16}"/>
          </ac:cxnSpMkLst>
        </pc:cxnChg>
        <pc:cxnChg chg="add mod">
          <ac:chgData name="Binil Kuriachan" userId="687e57b9-0402-4953-9ec2-5b6ca9a33b47" providerId="ADAL" clId="{B6EC0BB7-9553-A24F-B1C1-D4A0DB3D4B6F}" dt="2023-05-10T17:23:21.759" v="6308" actId="1076"/>
          <ac:cxnSpMkLst>
            <pc:docMk/>
            <pc:sldMk cId="3042224786" sldId="278"/>
            <ac:cxnSpMk id="96" creationId="{24F3843C-5580-5EB7-6783-B94122D2D96F}"/>
          </ac:cxnSpMkLst>
        </pc:cxnChg>
        <pc:cxnChg chg="add mod">
          <ac:chgData name="Binil Kuriachan" userId="687e57b9-0402-4953-9ec2-5b6ca9a33b47" providerId="ADAL" clId="{B6EC0BB7-9553-A24F-B1C1-D4A0DB3D4B6F}" dt="2023-05-10T17:05:04.977" v="5855" actId="164"/>
          <ac:cxnSpMkLst>
            <pc:docMk/>
            <pc:sldMk cId="3042224786" sldId="278"/>
            <ac:cxnSpMk id="97" creationId="{CD0DB77E-4CC4-0623-02A3-36A7BE68E95C}"/>
          </ac:cxnSpMkLst>
        </pc:cxnChg>
        <pc:cxnChg chg="add mod">
          <ac:chgData name="Binil Kuriachan" userId="687e57b9-0402-4953-9ec2-5b6ca9a33b47" providerId="ADAL" clId="{B6EC0BB7-9553-A24F-B1C1-D4A0DB3D4B6F}" dt="2023-05-10T17:05:04.977" v="5855" actId="164"/>
          <ac:cxnSpMkLst>
            <pc:docMk/>
            <pc:sldMk cId="3042224786" sldId="278"/>
            <ac:cxnSpMk id="98" creationId="{F7E59D38-2FDE-43AE-2CFA-9CAFD819E898}"/>
          </ac:cxnSpMkLst>
        </pc:cxnChg>
        <pc:cxnChg chg="add del mod">
          <ac:chgData name="Binil Kuriachan" userId="687e57b9-0402-4953-9ec2-5b6ca9a33b47" providerId="ADAL" clId="{B6EC0BB7-9553-A24F-B1C1-D4A0DB3D4B6F}" dt="2023-05-10T17:05:48.334" v="5863" actId="478"/>
          <ac:cxnSpMkLst>
            <pc:docMk/>
            <pc:sldMk cId="3042224786" sldId="278"/>
            <ac:cxnSpMk id="99" creationId="{90E13F6B-CB1D-6D45-6168-9416164776E5}"/>
          </ac:cxnSpMkLst>
        </pc:cxnChg>
        <pc:cxnChg chg="add mod">
          <ac:chgData name="Binil Kuriachan" userId="687e57b9-0402-4953-9ec2-5b6ca9a33b47" providerId="ADAL" clId="{B6EC0BB7-9553-A24F-B1C1-D4A0DB3D4B6F}" dt="2023-05-10T17:05:04.977" v="5855" actId="164"/>
          <ac:cxnSpMkLst>
            <pc:docMk/>
            <pc:sldMk cId="3042224786" sldId="278"/>
            <ac:cxnSpMk id="102" creationId="{8D6A9A16-90FD-6FDA-796E-06AAFDCCF9F6}"/>
          </ac:cxnSpMkLst>
        </pc:cxnChg>
        <pc:cxnChg chg="add mod">
          <ac:chgData name="Binil Kuriachan" userId="687e57b9-0402-4953-9ec2-5b6ca9a33b47" providerId="ADAL" clId="{B6EC0BB7-9553-A24F-B1C1-D4A0DB3D4B6F}" dt="2023-05-10T17:04:40.614" v="5854" actId="164"/>
          <ac:cxnSpMkLst>
            <pc:docMk/>
            <pc:sldMk cId="3042224786" sldId="278"/>
            <ac:cxnSpMk id="106" creationId="{F79AE1CD-E66F-282A-1237-7F3F7B3FE5DF}"/>
          </ac:cxnSpMkLst>
        </pc:cxnChg>
        <pc:cxnChg chg="add mod">
          <ac:chgData name="Binil Kuriachan" userId="687e57b9-0402-4953-9ec2-5b6ca9a33b47" providerId="ADAL" clId="{B6EC0BB7-9553-A24F-B1C1-D4A0DB3D4B6F}" dt="2023-05-10T17:05:04.977" v="5855" actId="164"/>
          <ac:cxnSpMkLst>
            <pc:docMk/>
            <pc:sldMk cId="3042224786" sldId="278"/>
            <ac:cxnSpMk id="115" creationId="{66DB7F19-F93B-AF57-59B4-84857717C2A0}"/>
          </ac:cxnSpMkLst>
        </pc:cxnChg>
        <pc:cxnChg chg="add mod">
          <ac:chgData name="Binil Kuriachan" userId="687e57b9-0402-4953-9ec2-5b6ca9a33b47" providerId="ADAL" clId="{B6EC0BB7-9553-A24F-B1C1-D4A0DB3D4B6F}" dt="2023-05-10T17:05:04.977" v="5855" actId="164"/>
          <ac:cxnSpMkLst>
            <pc:docMk/>
            <pc:sldMk cId="3042224786" sldId="278"/>
            <ac:cxnSpMk id="116" creationId="{15384442-0011-DBB0-7B59-0D8392DEEFCB}"/>
          </ac:cxnSpMkLst>
        </pc:cxnChg>
        <pc:cxnChg chg="add mod">
          <ac:chgData name="Binil Kuriachan" userId="687e57b9-0402-4953-9ec2-5b6ca9a33b47" providerId="ADAL" clId="{B6EC0BB7-9553-A24F-B1C1-D4A0DB3D4B6F}" dt="2023-05-10T17:05:04.977" v="5855" actId="164"/>
          <ac:cxnSpMkLst>
            <pc:docMk/>
            <pc:sldMk cId="3042224786" sldId="278"/>
            <ac:cxnSpMk id="119" creationId="{C1120DA6-C1A8-23D1-B088-CC70B30437D7}"/>
          </ac:cxnSpMkLst>
        </pc:cxnChg>
      </pc:sldChg>
      <pc:sldChg chg="addSp delSp modSp new mod setBg">
        <pc:chgData name="Binil Kuriachan" userId="687e57b9-0402-4953-9ec2-5b6ca9a33b47" providerId="ADAL" clId="{B6EC0BB7-9553-A24F-B1C1-D4A0DB3D4B6F}" dt="2023-05-10T17:45:15.060" v="6663" actId="27636"/>
        <pc:sldMkLst>
          <pc:docMk/>
          <pc:sldMk cId="4023103504" sldId="279"/>
        </pc:sldMkLst>
        <pc:spChg chg="mod">
          <ac:chgData name="Binil Kuriachan" userId="687e57b9-0402-4953-9ec2-5b6ca9a33b47" providerId="ADAL" clId="{B6EC0BB7-9553-A24F-B1C1-D4A0DB3D4B6F}" dt="2023-04-30T20:59:22.213" v="1704" actId="20577"/>
          <ac:spMkLst>
            <pc:docMk/>
            <pc:sldMk cId="4023103504" sldId="279"/>
            <ac:spMk id="2" creationId="{D887C657-DDB7-5D18-AC52-87283F316514}"/>
          </ac:spMkLst>
        </pc:spChg>
        <pc:spChg chg="mod">
          <ac:chgData name="Binil Kuriachan" userId="687e57b9-0402-4953-9ec2-5b6ca9a33b47" providerId="ADAL" clId="{B6EC0BB7-9553-A24F-B1C1-D4A0DB3D4B6F}" dt="2023-05-10T17:45:15.060" v="6663" actId="27636"/>
          <ac:spMkLst>
            <pc:docMk/>
            <pc:sldMk cId="4023103504" sldId="279"/>
            <ac:spMk id="3" creationId="{EB34210A-AB99-841B-2751-68E6BFA7A671}"/>
          </ac:spMkLst>
        </pc:spChg>
        <pc:picChg chg="add mod">
          <ac:chgData name="Binil Kuriachan" userId="687e57b9-0402-4953-9ec2-5b6ca9a33b47" providerId="ADAL" clId="{B6EC0BB7-9553-A24F-B1C1-D4A0DB3D4B6F}" dt="2023-05-10T17:45:07.633" v="6660" actId="1076"/>
          <ac:picMkLst>
            <pc:docMk/>
            <pc:sldMk cId="4023103504" sldId="279"/>
            <ac:picMk id="4" creationId="{81AB6E3F-D968-A3D8-9083-2F581A198CD7}"/>
          </ac:picMkLst>
        </pc:picChg>
        <pc:picChg chg="add del mod">
          <ac:chgData name="Binil Kuriachan" userId="687e57b9-0402-4953-9ec2-5b6ca9a33b47" providerId="ADAL" clId="{B6EC0BB7-9553-A24F-B1C1-D4A0DB3D4B6F}" dt="2023-05-10T17:43:27.301" v="6639" actId="478"/>
          <ac:picMkLst>
            <pc:docMk/>
            <pc:sldMk cId="4023103504" sldId="279"/>
            <ac:picMk id="5" creationId="{3E118806-58FA-5F82-1794-75B80863D9A2}"/>
          </ac:picMkLst>
        </pc:picChg>
        <pc:picChg chg="add del mod">
          <ac:chgData name="Binil Kuriachan" userId="687e57b9-0402-4953-9ec2-5b6ca9a33b47" providerId="ADAL" clId="{B6EC0BB7-9553-A24F-B1C1-D4A0DB3D4B6F}" dt="2023-05-10T17:36:14.637" v="6583"/>
          <ac:picMkLst>
            <pc:docMk/>
            <pc:sldMk cId="4023103504" sldId="279"/>
            <ac:picMk id="6" creationId="{893A433E-F28E-3BE6-0FE4-BDC67A9BF466}"/>
          </ac:picMkLst>
        </pc:picChg>
        <pc:picChg chg="add mod">
          <ac:chgData name="Binil Kuriachan" userId="687e57b9-0402-4953-9ec2-5b6ca9a33b47" providerId="ADAL" clId="{B6EC0BB7-9553-A24F-B1C1-D4A0DB3D4B6F}" dt="2023-05-10T17:45:10.684" v="6661" actId="1076"/>
          <ac:picMkLst>
            <pc:docMk/>
            <pc:sldMk cId="4023103504" sldId="279"/>
            <ac:picMk id="1026" creationId="{AB3A588F-E2C7-A2F8-DB39-79FB83007931}"/>
          </ac:picMkLst>
        </pc:picChg>
      </pc:sldChg>
      <pc:sldChg chg="addSp delSp modSp add mod">
        <pc:chgData name="Binil Kuriachan" userId="687e57b9-0402-4953-9ec2-5b6ca9a33b47" providerId="ADAL" clId="{B6EC0BB7-9553-A24F-B1C1-D4A0DB3D4B6F}" dt="2023-05-01T10:57:34.842" v="2807" actId="20577"/>
        <pc:sldMkLst>
          <pc:docMk/>
          <pc:sldMk cId="3327256750" sldId="280"/>
        </pc:sldMkLst>
        <pc:spChg chg="mod">
          <ac:chgData name="Binil Kuriachan" userId="687e57b9-0402-4953-9ec2-5b6ca9a33b47" providerId="ADAL" clId="{B6EC0BB7-9553-A24F-B1C1-D4A0DB3D4B6F}" dt="2023-05-01T10:57:34.842" v="2807" actId="20577"/>
          <ac:spMkLst>
            <pc:docMk/>
            <pc:sldMk cId="3327256750" sldId="280"/>
            <ac:spMk id="2" creationId="{65E97AB6-14F9-9583-EE4A-40CF43C118BD}"/>
          </ac:spMkLst>
        </pc:spChg>
        <pc:spChg chg="mod">
          <ac:chgData name="Binil Kuriachan" userId="687e57b9-0402-4953-9ec2-5b6ca9a33b47" providerId="ADAL" clId="{B6EC0BB7-9553-A24F-B1C1-D4A0DB3D4B6F}" dt="2023-05-01T10:41:29.360" v="2301" actId="20577"/>
          <ac:spMkLst>
            <pc:docMk/>
            <pc:sldMk cId="3327256750" sldId="280"/>
            <ac:spMk id="3" creationId="{6A41B787-C4E3-4D25-9508-00598821B912}"/>
          </ac:spMkLst>
        </pc:spChg>
        <pc:spChg chg="del">
          <ac:chgData name="Binil Kuriachan" userId="687e57b9-0402-4953-9ec2-5b6ca9a33b47" providerId="ADAL" clId="{B6EC0BB7-9553-A24F-B1C1-D4A0DB3D4B6F}" dt="2023-05-01T10:41:26.224" v="2300" actId="478"/>
          <ac:spMkLst>
            <pc:docMk/>
            <pc:sldMk cId="3327256750" sldId="280"/>
            <ac:spMk id="8" creationId="{074630CD-6BC6-0BE9-66D1-F5DCCB716A85}"/>
          </ac:spMkLst>
        </pc:spChg>
        <pc:spChg chg="add mod">
          <ac:chgData name="Binil Kuriachan" userId="687e57b9-0402-4953-9ec2-5b6ca9a33b47" providerId="ADAL" clId="{B6EC0BB7-9553-A24F-B1C1-D4A0DB3D4B6F}" dt="2023-05-01T10:54:50.208" v="2622" actId="14100"/>
          <ac:spMkLst>
            <pc:docMk/>
            <pc:sldMk cId="3327256750" sldId="280"/>
            <ac:spMk id="9" creationId="{9AA6A9C9-2905-4CEB-A20E-B15807DF554C}"/>
          </ac:spMkLst>
        </pc:spChg>
        <pc:spChg chg="add mod">
          <ac:chgData name="Binil Kuriachan" userId="687e57b9-0402-4953-9ec2-5b6ca9a33b47" providerId="ADAL" clId="{B6EC0BB7-9553-A24F-B1C1-D4A0DB3D4B6F}" dt="2023-05-01T10:56:23.150" v="2736" actId="20577"/>
          <ac:spMkLst>
            <pc:docMk/>
            <pc:sldMk cId="3327256750" sldId="280"/>
            <ac:spMk id="11" creationId="{92648CED-C5C8-B5BD-D65A-9C788700369C}"/>
          </ac:spMkLst>
        </pc:spChg>
        <pc:picChg chg="del">
          <ac:chgData name="Binil Kuriachan" userId="687e57b9-0402-4953-9ec2-5b6ca9a33b47" providerId="ADAL" clId="{B6EC0BB7-9553-A24F-B1C1-D4A0DB3D4B6F}" dt="2023-05-01T10:41:33.559" v="2303" actId="478"/>
          <ac:picMkLst>
            <pc:docMk/>
            <pc:sldMk cId="3327256750" sldId="280"/>
            <ac:picMk id="4" creationId="{A066DE48-295A-4D5B-CB42-6D515C67F15B}"/>
          </ac:picMkLst>
        </pc:picChg>
        <pc:picChg chg="del">
          <ac:chgData name="Binil Kuriachan" userId="687e57b9-0402-4953-9ec2-5b6ca9a33b47" providerId="ADAL" clId="{B6EC0BB7-9553-A24F-B1C1-D4A0DB3D4B6F}" dt="2023-05-01T10:41:31.684" v="2302" actId="478"/>
          <ac:picMkLst>
            <pc:docMk/>
            <pc:sldMk cId="3327256750" sldId="280"/>
            <ac:picMk id="5" creationId="{EF9E8E5C-BFE7-8990-C70C-F58746160413}"/>
          </ac:picMkLst>
        </pc:picChg>
        <pc:picChg chg="del">
          <ac:chgData name="Binil Kuriachan" userId="687e57b9-0402-4953-9ec2-5b6ca9a33b47" providerId="ADAL" clId="{B6EC0BB7-9553-A24F-B1C1-D4A0DB3D4B6F}" dt="2023-05-01T10:41:24.489" v="2299" actId="478"/>
          <ac:picMkLst>
            <pc:docMk/>
            <pc:sldMk cId="3327256750" sldId="280"/>
            <ac:picMk id="6" creationId="{0FC1125E-34A5-1A23-B63F-FA923FBAD5F2}"/>
          </ac:picMkLst>
        </pc:picChg>
        <pc:picChg chg="add mod">
          <ac:chgData name="Binil Kuriachan" userId="687e57b9-0402-4953-9ec2-5b6ca9a33b47" providerId="ADAL" clId="{B6EC0BB7-9553-A24F-B1C1-D4A0DB3D4B6F}" dt="2023-05-01T10:54:51.130" v="2624" actId="14100"/>
          <ac:picMkLst>
            <pc:docMk/>
            <pc:sldMk cId="3327256750" sldId="280"/>
            <ac:picMk id="7" creationId="{BC2118F6-5CE1-3D65-1CAC-655370E4F79E}"/>
          </ac:picMkLst>
        </pc:picChg>
        <pc:picChg chg="add mod">
          <ac:chgData name="Binil Kuriachan" userId="687e57b9-0402-4953-9ec2-5b6ca9a33b47" providerId="ADAL" clId="{B6EC0BB7-9553-A24F-B1C1-D4A0DB3D4B6F}" dt="2023-05-01T10:54:49.365" v="2620" actId="1076"/>
          <ac:picMkLst>
            <pc:docMk/>
            <pc:sldMk cId="3327256750" sldId="280"/>
            <ac:picMk id="10" creationId="{3A33CEB3-A2D9-6494-8174-22C56A0514A6}"/>
          </ac:picMkLst>
        </pc:picChg>
      </pc:sldChg>
      <pc:sldChg chg="addSp delSp modSp add mod">
        <pc:chgData name="Binil Kuriachan" userId="687e57b9-0402-4953-9ec2-5b6ca9a33b47" providerId="ADAL" clId="{B6EC0BB7-9553-A24F-B1C1-D4A0DB3D4B6F}" dt="2023-05-01T11:27:31.703" v="3255" actId="404"/>
        <pc:sldMkLst>
          <pc:docMk/>
          <pc:sldMk cId="3213328465" sldId="281"/>
        </pc:sldMkLst>
        <pc:spChg chg="mod">
          <ac:chgData name="Binil Kuriachan" userId="687e57b9-0402-4953-9ec2-5b6ca9a33b47" providerId="ADAL" clId="{B6EC0BB7-9553-A24F-B1C1-D4A0DB3D4B6F}" dt="2023-05-01T10:57:50.658" v="2849" actId="20577"/>
          <ac:spMkLst>
            <pc:docMk/>
            <pc:sldMk cId="3213328465" sldId="281"/>
            <ac:spMk id="2" creationId="{65E97AB6-14F9-9583-EE4A-40CF43C118BD}"/>
          </ac:spMkLst>
        </pc:spChg>
        <pc:spChg chg="add mod">
          <ac:chgData name="Binil Kuriachan" userId="687e57b9-0402-4953-9ec2-5b6ca9a33b47" providerId="ADAL" clId="{B6EC0BB7-9553-A24F-B1C1-D4A0DB3D4B6F}" dt="2023-05-01T11:23:50.439" v="3185" actId="1076"/>
          <ac:spMkLst>
            <pc:docMk/>
            <pc:sldMk cId="3213328465" sldId="281"/>
            <ac:spMk id="5" creationId="{39C5F934-D26E-D5B6-A82C-80F1B1678A78}"/>
          </ac:spMkLst>
        </pc:spChg>
        <pc:spChg chg="add mod">
          <ac:chgData name="Binil Kuriachan" userId="687e57b9-0402-4953-9ec2-5b6ca9a33b47" providerId="ADAL" clId="{B6EC0BB7-9553-A24F-B1C1-D4A0DB3D4B6F}" dt="2023-05-01T11:23:32.651" v="3180" actId="1076"/>
          <ac:spMkLst>
            <pc:docMk/>
            <pc:sldMk cId="3213328465" sldId="281"/>
            <ac:spMk id="8" creationId="{4BDCE485-58D1-B119-9D2A-CEB847AAAEEE}"/>
          </ac:spMkLst>
        </pc:spChg>
        <pc:spChg chg="del">
          <ac:chgData name="Binil Kuriachan" userId="687e57b9-0402-4953-9ec2-5b6ca9a33b47" providerId="ADAL" clId="{B6EC0BB7-9553-A24F-B1C1-D4A0DB3D4B6F}" dt="2023-05-01T10:58:04.106" v="2852" actId="478"/>
          <ac:spMkLst>
            <pc:docMk/>
            <pc:sldMk cId="3213328465" sldId="281"/>
            <ac:spMk id="9" creationId="{9AA6A9C9-2905-4CEB-A20E-B15807DF554C}"/>
          </ac:spMkLst>
        </pc:spChg>
        <pc:spChg chg="del">
          <ac:chgData name="Binil Kuriachan" userId="687e57b9-0402-4953-9ec2-5b6ca9a33b47" providerId="ADAL" clId="{B6EC0BB7-9553-A24F-B1C1-D4A0DB3D4B6F}" dt="2023-05-01T10:58:05.709" v="2853" actId="478"/>
          <ac:spMkLst>
            <pc:docMk/>
            <pc:sldMk cId="3213328465" sldId="281"/>
            <ac:spMk id="11" creationId="{92648CED-C5C8-B5BD-D65A-9C788700369C}"/>
          </ac:spMkLst>
        </pc:spChg>
        <pc:spChg chg="add mod">
          <ac:chgData name="Binil Kuriachan" userId="687e57b9-0402-4953-9ec2-5b6ca9a33b47" providerId="ADAL" clId="{B6EC0BB7-9553-A24F-B1C1-D4A0DB3D4B6F}" dt="2023-05-01T11:27:31.703" v="3255" actId="404"/>
          <ac:spMkLst>
            <pc:docMk/>
            <pc:sldMk cId="3213328465" sldId="281"/>
            <ac:spMk id="13" creationId="{0AAE43AC-3C28-0744-6B8B-0674CC43DB83}"/>
          </ac:spMkLst>
        </pc:spChg>
        <pc:picChg chg="add mod">
          <ac:chgData name="Binil Kuriachan" userId="687e57b9-0402-4953-9ec2-5b6ca9a33b47" providerId="ADAL" clId="{B6EC0BB7-9553-A24F-B1C1-D4A0DB3D4B6F}" dt="2023-05-01T11:26:46.031" v="3187" actId="1076"/>
          <ac:picMkLst>
            <pc:docMk/>
            <pc:sldMk cId="3213328465" sldId="281"/>
            <ac:picMk id="4" creationId="{62DDEE2B-F26E-2DBD-8755-28898F864ABA}"/>
          </ac:picMkLst>
        </pc:picChg>
        <pc:picChg chg="add mod">
          <ac:chgData name="Binil Kuriachan" userId="687e57b9-0402-4953-9ec2-5b6ca9a33b47" providerId="ADAL" clId="{B6EC0BB7-9553-A24F-B1C1-D4A0DB3D4B6F}" dt="2023-05-01T11:13:18.644" v="3166" actId="1076"/>
          <ac:picMkLst>
            <pc:docMk/>
            <pc:sldMk cId="3213328465" sldId="281"/>
            <ac:picMk id="6" creationId="{2EADD3EC-E460-3B05-0B3F-3B36F8A15837}"/>
          </ac:picMkLst>
        </pc:picChg>
        <pc:picChg chg="del">
          <ac:chgData name="Binil Kuriachan" userId="687e57b9-0402-4953-9ec2-5b6ca9a33b47" providerId="ADAL" clId="{B6EC0BB7-9553-A24F-B1C1-D4A0DB3D4B6F}" dt="2023-05-01T10:57:59.497" v="2850" actId="478"/>
          <ac:picMkLst>
            <pc:docMk/>
            <pc:sldMk cId="3213328465" sldId="281"/>
            <ac:picMk id="7" creationId="{BC2118F6-5CE1-3D65-1CAC-655370E4F79E}"/>
          </ac:picMkLst>
        </pc:picChg>
        <pc:picChg chg="del">
          <ac:chgData name="Binil Kuriachan" userId="687e57b9-0402-4953-9ec2-5b6ca9a33b47" providerId="ADAL" clId="{B6EC0BB7-9553-A24F-B1C1-D4A0DB3D4B6F}" dt="2023-05-01T10:58:02.061" v="2851" actId="478"/>
          <ac:picMkLst>
            <pc:docMk/>
            <pc:sldMk cId="3213328465" sldId="281"/>
            <ac:picMk id="10" creationId="{3A33CEB3-A2D9-6494-8174-22C56A0514A6}"/>
          </ac:picMkLst>
        </pc:picChg>
        <pc:picChg chg="add mod">
          <ac:chgData name="Binil Kuriachan" userId="687e57b9-0402-4953-9ec2-5b6ca9a33b47" providerId="ADAL" clId="{B6EC0BB7-9553-A24F-B1C1-D4A0DB3D4B6F}" dt="2023-05-01T11:26:54.341" v="3190" actId="14100"/>
          <ac:picMkLst>
            <pc:docMk/>
            <pc:sldMk cId="3213328465" sldId="281"/>
            <ac:picMk id="12" creationId="{760D25DB-EF5E-4DA2-7FFD-7E0AE3CCCB81}"/>
          </ac:picMkLst>
        </pc:picChg>
      </pc:sldChg>
      <pc:sldChg chg="addSp delSp modSp add mod">
        <pc:chgData name="Binil Kuriachan" userId="687e57b9-0402-4953-9ec2-5b6ca9a33b47" providerId="ADAL" clId="{B6EC0BB7-9553-A24F-B1C1-D4A0DB3D4B6F}" dt="2023-05-01T17:41:20.131" v="4172" actId="1076"/>
        <pc:sldMkLst>
          <pc:docMk/>
          <pc:sldMk cId="991629812" sldId="282"/>
        </pc:sldMkLst>
        <pc:spChg chg="mod">
          <ac:chgData name="Binil Kuriachan" userId="687e57b9-0402-4953-9ec2-5b6ca9a33b47" providerId="ADAL" clId="{B6EC0BB7-9553-A24F-B1C1-D4A0DB3D4B6F}" dt="2023-05-01T11:28:01.159" v="3284" actId="20577"/>
          <ac:spMkLst>
            <pc:docMk/>
            <pc:sldMk cId="991629812" sldId="282"/>
            <ac:spMk id="2" creationId="{65E97AB6-14F9-9583-EE4A-40CF43C118BD}"/>
          </ac:spMkLst>
        </pc:spChg>
        <pc:spChg chg="del">
          <ac:chgData name="Binil Kuriachan" userId="687e57b9-0402-4953-9ec2-5b6ca9a33b47" providerId="ADAL" clId="{B6EC0BB7-9553-A24F-B1C1-D4A0DB3D4B6F}" dt="2023-05-01T11:27:52.469" v="3260" actId="478"/>
          <ac:spMkLst>
            <pc:docMk/>
            <pc:sldMk cId="991629812" sldId="282"/>
            <ac:spMk id="5" creationId="{39C5F934-D26E-D5B6-A82C-80F1B1678A78}"/>
          </ac:spMkLst>
        </pc:spChg>
        <pc:spChg chg="del">
          <ac:chgData name="Binil Kuriachan" userId="687e57b9-0402-4953-9ec2-5b6ca9a33b47" providerId="ADAL" clId="{B6EC0BB7-9553-A24F-B1C1-D4A0DB3D4B6F}" dt="2023-05-01T11:27:50.726" v="3259" actId="478"/>
          <ac:spMkLst>
            <pc:docMk/>
            <pc:sldMk cId="991629812" sldId="282"/>
            <ac:spMk id="8" creationId="{4BDCE485-58D1-B119-9D2A-CEB847AAAEEE}"/>
          </ac:spMkLst>
        </pc:spChg>
        <pc:spChg chg="add mod">
          <ac:chgData name="Binil Kuriachan" userId="687e57b9-0402-4953-9ec2-5b6ca9a33b47" providerId="ADAL" clId="{B6EC0BB7-9553-A24F-B1C1-D4A0DB3D4B6F}" dt="2023-05-01T17:09:48.495" v="4036" actId="1076"/>
          <ac:spMkLst>
            <pc:docMk/>
            <pc:sldMk cId="991629812" sldId="282"/>
            <ac:spMk id="9" creationId="{5EB2BCB1-6E5C-9599-066D-9F4BD29D7B00}"/>
          </ac:spMkLst>
        </pc:spChg>
        <pc:spChg chg="add mod">
          <ac:chgData name="Binil Kuriachan" userId="687e57b9-0402-4953-9ec2-5b6ca9a33b47" providerId="ADAL" clId="{B6EC0BB7-9553-A24F-B1C1-D4A0DB3D4B6F}" dt="2023-05-01T16:00:31.004" v="3698" actId="5793"/>
          <ac:spMkLst>
            <pc:docMk/>
            <pc:sldMk cId="991629812" sldId="282"/>
            <ac:spMk id="10" creationId="{1CFE9E6B-2D9D-82F1-D2E0-EEE968EE6538}"/>
          </ac:spMkLst>
        </pc:spChg>
        <pc:spChg chg="del">
          <ac:chgData name="Binil Kuriachan" userId="687e57b9-0402-4953-9ec2-5b6ca9a33b47" providerId="ADAL" clId="{B6EC0BB7-9553-A24F-B1C1-D4A0DB3D4B6F}" dt="2023-05-01T16:04:36.325" v="3855" actId="478"/>
          <ac:spMkLst>
            <pc:docMk/>
            <pc:sldMk cId="991629812" sldId="282"/>
            <ac:spMk id="13" creationId="{0AAE43AC-3C28-0744-6B8B-0674CC43DB83}"/>
          </ac:spMkLst>
        </pc:spChg>
        <pc:spChg chg="add mod">
          <ac:chgData name="Binil Kuriachan" userId="687e57b9-0402-4953-9ec2-5b6ca9a33b47" providerId="ADAL" clId="{B6EC0BB7-9553-A24F-B1C1-D4A0DB3D4B6F}" dt="2023-05-01T16:51:18.547" v="4024" actId="20577"/>
          <ac:spMkLst>
            <pc:docMk/>
            <pc:sldMk cId="991629812" sldId="282"/>
            <ac:spMk id="15" creationId="{92635C32-A289-110A-6253-BD025A44185A}"/>
          </ac:spMkLst>
        </pc:spChg>
        <pc:picChg chg="del">
          <ac:chgData name="Binil Kuriachan" userId="687e57b9-0402-4953-9ec2-5b6ca9a33b47" providerId="ADAL" clId="{B6EC0BB7-9553-A24F-B1C1-D4A0DB3D4B6F}" dt="2023-05-01T11:27:53.091" v="3261" actId="478"/>
          <ac:picMkLst>
            <pc:docMk/>
            <pc:sldMk cId="991629812" sldId="282"/>
            <ac:picMk id="4" creationId="{62DDEE2B-F26E-2DBD-8755-28898F864ABA}"/>
          </ac:picMkLst>
        </pc:picChg>
        <pc:picChg chg="del">
          <ac:chgData name="Binil Kuriachan" userId="687e57b9-0402-4953-9ec2-5b6ca9a33b47" providerId="ADAL" clId="{B6EC0BB7-9553-A24F-B1C1-D4A0DB3D4B6F}" dt="2023-05-01T11:27:48.371" v="3257" actId="478"/>
          <ac:picMkLst>
            <pc:docMk/>
            <pc:sldMk cId="991629812" sldId="282"/>
            <ac:picMk id="6" creationId="{2EADD3EC-E460-3B05-0B3F-3B36F8A15837}"/>
          </ac:picMkLst>
        </pc:picChg>
        <pc:picChg chg="add mod">
          <ac:chgData name="Binil Kuriachan" userId="687e57b9-0402-4953-9ec2-5b6ca9a33b47" providerId="ADAL" clId="{B6EC0BB7-9553-A24F-B1C1-D4A0DB3D4B6F}" dt="2023-05-01T15:49:39.997" v="3364" actId="14100"/>
          <ac:picMkLst>
            <pc:docMk/>
            <pc:sldMk cId="991629812" sldId="282"/>
            <ac:picMk id="7" creationId="{40B2AE91-E3BB-1D5D-AC7D-F744DC8035AD}"/>
          </ac:picMkLst>
        </pc:picChg>
        <pc:picChg chg="add mod">
          <ac:chgData name="Binil Kuriachan" userId="687e57b9-0402-4953-9ec2-5b6ca9a33b47" providerId="ADAL" clId="{B6EC0BB7-9553-A24F-B1C1-D4A0DB3D4B6F}" dt="2023-05-01T17:41:20.131" v="4172" actId="1076"/>
          <ac:picMkLst>
            <pc:docMk/>
            <pc:sldMk cId="991629812" sldId="282"/>
            <ac:picMk id="11" creationId="{DA18F22E-4BF8-C224-EE23-773DC943B04C}"/>
          </ac:picMkLst>
        </pc:picChg>
        <pc:picChg chg="del">
          <ac:chgData name="Binil Kuriachan" userId="687e57b9-0402-4953-9ec2-5b6ca9a33b47" providerId="ADAL" clId="{B6EC0BB7-9553-A24F-B1C1-D4A0DB3D4B6F}" dt="2023-05-01T11:27:49.153" v="3258" actId="478"/>
          <ac:picMkLst>
            <pc:docMk/>
            <pc:sldMk cId="991629812" sldId="282"/>
            <ac:picMk id="12" creationId="{760D25DB-EF5E-4DA2-7FFD-7E0AE3CCCB81}"/>
          </ac:picMkLst>
        </pc:picChg>
        <pc:picChg chg="add mod">
          <ac:chgData name="Binil Kuriachan" userId="687e57b9-0402-4953-9ec2-5b6ca9a33b47" providerId="ADAL" clId="{B6EC0BB7-9553-A24F-B1C1-D4A0DB3D4B6F}" dt="2023-05-01T16:05:00.238" v="3860" actId="1076"/>
          <ac:picMkLst>
            <pc:docMk/>
            <pc:sldMk cId="991629812" sldId="282"/>
            <ac:picMk id="14" creationId="{EC9D76E0-1456-C855-E7BD-4450FD4A96E5}"/>
          </ac:picMkLst>
        </pc:picChg>
        <pc:picChg chg="add del mod">
          <ac:chgData name="Binil Kuriachan" userId="687e57b9-0402-4953-9ec2-5b6ca9a33b47" providerId="ADAL" clId="{B6EC0BB7-9553-A24F-B1C1-D4A0DB3D4B6F}" dt="2023-05-01T17:09:18.302" v="4028" actId="478"/>
          <ac:picMkLst>
            <pc:docMk/>
            <pc:sldMk cId="991629812" sldId="282"/>
            <ac:picMk id="16" creationId="{0AEA0C7F-3B10-6998-2D38-81981E38FFDC}"/>
          </ac:picMkLst>
        </pc:picChg>
        <pc:picChg chg="add del mod">
          <ac:chgData name="Binil Kuriachan" userId="687e57b9-0402-4953-9ec2-5b6ca9a33b47" providerId="ADAL" clId="{B6EC0BB7-9553-A24F-B1C1-D4A0DB3D4B6F}" dt="2023-05-01T17:40:32.512" v="4166" actId="478"/>
          <ac:picMkLst>
            <pc:docMk/>
            <pc:sldMk cId="991629812" sldId="282"/>
            <ac:picMk id="17" creationId="{60CB55C1-60B3-A50E-8C93-6B5AFCCE5ECC}"/>
          </ac:picMkLst>
        </pc:picChg>
        <pc:picChg chg="add mod">
          <ac:chgData name="Binil Kuriachan" userId="687e57b9-0402-4953-9ec2-5b6ca9a33b47" providerId="ADAL" clId="{B6EC0BB7-9553-A24F-B1C1-D4A0DB3D4B6F}" dt="2023-05-01T17:40:41.433" v="4169" actId="1076"/>
          <ac:picMkLst>
            <pc:docMk/>
            <pc:sldMk cId="991629812" sldId="282"/>
            <ac:picMk id="18" creationId="{847A5FED-D0B5-76D6-16F4-F54AA640BCD9}"/>
          </ac:picMkLst>
        </pc:picChg>
      </pc:sldChg>
      <pc:sldChg chg="addSp modSp new mod">
        <pc:chgData name="Binil Kuriachan" userId="687e57b9-0402-4953-9ec2-5b6ca9a33b47" providerId="ADAL" clId="{B6EC0BB7-9553-A24F-B1C1-D4A0DB3D4B6F}" dt="2023-05-01T18:04:23.447" v="4216" actId="1076"/>
        <pc:sldMkLst>
          <pc:docMk/>
          <pc:sldMk cId="1879358810" sldId="283"/>
        </pc:sldMkLst>
        <pc:spChg chg="mod">
          <ac:chgData name="Binil Kuriachan" userId="687e57b9-0402-4953-9ec2-5b6ca9a33b47" providerId="ADAL" clId="{B6EC0BB7-9553-A24F-B1C1-D4A0DB3D4B6F}" dt="2023-05-01T16:06:20.777" v="3875" actId="20577"/>
          <ac:spMkLst>
            <pc:docMk/>
            <pc:sldMk cId="1879358810" sldId="283"/>
            <ac:spMk id="2" creationId="{3BD3A95F-FADC-E1B9-6AC0-26771C59EABB}"/>
          </ac:spMkLst>
        </pc:spChg>
        <pc:spChg chg="mod">
          <ac:chgData name="Binil Kuriachan" userId="687e57b9-0402-4953-9ec2-5b6ca9a33b47" providerId="ADAL" clId="{B6EC0BB7-9553-A24F-B1C1-D4A0DB3D4B6F}" dt="2023-05-01T18:03:53.511" v="4214" actId="20577"/>
          <ac:spMkLst>
            <pc:docMk/>
            <pc:sldMk cId="1879358810" sldId="283"/>
            <ac:spMk id="3" creationId="{C7088371-2DEE-EF0D-C849-BFE6DB6064D1}"/>
          </ac:spMkLst>
        </pc:spChg>
        <pc:spChg chg="add mod">
          <ac:chgData name="Binil Kuriachan" userId="687e57b9-0402-4953-9ec2-5b6ca9a33b47" providerId="ADAL" clId="{B6EC0BB7-9553-A24F-B1C1-D4A0DB3D4B6F}" dt="2023-05-01T17:42:14.598" v="4192" actId="14100"/>
          <ac:spMkLst>
            <pc:docMk/>
            <pc:sldMk cId="1879358810" sldId="283"/>
            <ac:spMk id="8" creationId="{C3A0D15E-24D3-618A-7708-E862B08F0F93}"/>
          </ac:spMkLst>
        </pc:spChg>
        <pc:picChg chg="add mod">
          <ac:chgData name="Binil Kuriachan" userId="687e57b9-0402-4953-9ec2-5b6ca9a33b47" providerId="ADAL" clId="{B6EC0BB7-9553-A24F-B1C1-D4A0DB3D4B6F}" dt="2023-05-01T17:35:15.473" v="4063" actId="1076"/>
          <ac:picMkLst>
            <pc:docMk/>
            <pc:sldMk cId="1879358810" sldId="283"/>
            <ac:picMk id="4" creationId="{225EE8DB-084A-6C5F-049D-6CF027C1DEF4}"/>
          </ac:picMkLst>
        </pc:picChg>
        <pc:picChg chg="add mod">
          <ac:chgData name="Binil Kuriachan" userId="687e57b9-0402-4953-9ec2-5b6ca9a33b47" providerId="ADAL" clId="{B6EC0BB7-9553-A24F-B1C1-D4A0DB3D4B6F}" dt="2023-05-01T17:36:12.537" v="4087" actId="1076"/>
          <ac:picMkLst>
            <pc:docMk/>
            <pc:sldMk cId="1879358810" sldId="283"/>
            <ac:picMk id="5" creationId="{F5ADA430-453E-CDB9-B332-1755CB6BE33D}"/>
          </ac:picMkLst>
        </pc:picChg>
        <pc:picChg chg="add mod">
          <ac:chgData name="Binil Kuriachan" userId="687e57b9-0402-4953-9ec2-5b6ca9a33b47" providerId="ADAL" clId="{B6EC0BB7-9553-A24F-B1C1-D4A0DB3D4B6F}" dt="2023-05-01T18:03:40.228" v="4195" actId="1076"/>
          <ac:picMkLst>
            <pc:docMk/>
            <pc:sldMk cId="1879358810" sldId="283"/>
            <ac:picMk id="6" creationId="{3205265F-9043-3D9C-4DAB-A9C9D168F00C}"/>
          </ac:picMkLst>
        </pc:picChg>
        <pc:picChg chg="add mod">
          <ac:chgData name="Binil Kuriachan" userId="687e57b9-0402-4953-9ec2-5b6ca9a33b47" providerId="ADAL" clId="{B6EC0BB7-9553-A24F-B1C1-D4A0DB3D4B6F}" dt="2023-05-01T17:37:34.675" v="4097" actId="1076"/>
          <ac:picMkLst>
            <pc:docMk/>
            <pc:sldMk cId="1879358810" sldId="283"/>
            <ac:picMk id="7" creationId="{E195034B-B06D-D4F8-FD2D-E5334062DD8B}"/>
          </ac:picMkLst>
        </pc:picChg>
        <pc:picChg chg="add mod">
          <ac:chgData name="Binil Kuriachan" userId="687e57b9-0402-4953-9ec2-5b6ca9a33b47" providerId="ADAL" clId="{B6EC0BB7-9553-A24F-B1C1-D4A0DB3D4B6F}" dt="2023-05-01T18:04:23.447" v="4216" actId="1076"/>
          <ac:picMkLst>
            <pc:docMk/>
            <pc:sldMk cId="1879358810" sldId="283"/>
            <ac:picMk id="9" creationId="{3A539AF0-B48E-C75E-C36A-740004C1FACE}"/>
          </ac:picMkLst>
        </pc:picChg>
      </pc:sldChg>
      <pc:sldChg chg="addSp modSp new mod">
        <pc:chgData name="Binil Kuriachan" userId="687e57b9-0402-4953-9ec2-5b6ca9a33b47" providerId="ADAL" clId="{B6EC0BB7-9553-A24F-B1C1-D4A0DB3D4B6F}" dt="2023-05-10T15:24:25.881" v="5220" actId="1076"/>
        <pc:sldMkLst>
          <pc:docMk/>
          <pc:sldMk cId="1397049307" sldId="284"/>
        </pc:sldMkLst>
        <pc:spChg chg="mod">
          <ac:chgData name="Binil Kuriachan" userId="687e57b9-0402-4953-9ec2-5b6ca9a33b47" providerId="ADAL" clId="{B6EC0BB7-9553-A24F-B1C1-D4A0DB3D4B6F}" dt="2023-05-10T15:23:03.870" v="5206" actId="20577"/>
          <ac:spMkLst>
            <pc:docMk/>
            <pc:sldMk cId="1397049307" sldId="284"/>
            <ac:spMk id="2" creationId="{2FA36B3D-CA1F-CBF3-5157-AC22331BCD96}"/>
          </ac:spMkLst>
        </pc:spChg>
        <pc:spChg chg="mod">
          <ac:chgData name="Binil Kuriachan" userId="687e57b9-0402-4953-9ec2-5b6ca9a33b47" providerId="ADAL" clId="{B6EC0BB7-9553-A24F-B1C1-D4A0DB3D4B6F}" dt="2023-05-10T15:23:44.601" v="5213" actId="14100"/>
          <ac:spMkLst>
            <pc:docMk/>
            <pc:sldMk cId="1397049307" sldId="284"/>
            <ac:spMk id="3" creationId="{2EEA8FF7-A536-E932-1984-772EC195686B}"/>
          </ac:spMkLst>
        </pc:spChg>
        <pc:picChg chg="add mod">
          <ac:chgData name="Binil Kuriachan" userId="687e57b9-0402-4953-9ec2-5b6ca9a33b47" providerId="ADAL" clId="{B6EC0BB7-9553-A24F-B1C1-D4A0DB3D4B6F}" dt="2023-05-10T15:24:25.881" v="5220" actId="1076"/>
          <ac:picMkLst>
            <pc:docMk/>
            <pc:sldMk cId="1397049307" sldId="284"/>
            <ac:picMk id="4" creationId="{A58F60DA-67EF-1921-2045-59C1E67F5BB1}"/>
          </ac:picMkLst>
        </pc:picChg>
        <pc:picChg chg="add mod">
          <ac:chgData name="Binil Kuriachan" userId="687e57b9-0402-4953-9ec2-5b6ca9a33b47" providerId="ADAL" clId="{B6EC0BB7-9553-A24F-B1C1-D4A0DB3D4B6F}" dt="2023-05-10T15:24:14.965" v="5219" actId="1076"/>
          <ac:picMkLst>
            <pc:docMk/>
            <pc:sldMk cId="1397049307" sldId="284"/>
            <ac:picMk id="5" creationId="{B28E4DC1-DEF1-0343-E256-6A85AFE72017}"/>
          </ac:picMkLst>
        </pc:picChg>
      </pc:sldChg>
      <pc:sldMasterChg chg="setBg modSldLayout">
        <pc:chgData name="Binil Kuriachan" userId="687e57b9-0402-4953-9ec2-5b6ca9a33b47" providerId="ADAL" clId="{B6EC0BB7-9553-A24F-B1C1-D4A0DB3D4B6F}" dt="2023-05-08T15:33:12.157" v="4946"/>
        <pc:sldMasterMkLst>
          <pc:docMk/>
          <pc:sldMasterMk cId="1179932065" sldId="2147483648"/>
        </pc:sldMasterMkLst>
        <pc:sldLayoutChg chg="setBg">
          <pc:chgData name="Binil Kuriachan" userId="687e57b9-0402-4953-9ec2-5b6ca9a33b47" providerId="ADAL" clId="{B6EC0BB7-9553-A24F-B1C1-D4A0DB3D4B6F}" dt="2023-05-08T15:33:12.157" v="4946"/>
          <pc:sldLayoutMkLst>
            <pc:docMk/>
            <pc:sldMasterMk cId="1179932065" sldId="2147483648"/>
            <pc:sldLayoutMk cId="712882467" sldId="2147483649"/>
          </pc:sldLayoutMkLst>
        </pc:sldLayoutChg>
        <pc:sldLayoutChg chg="modSp mod setBg">
          <pc:chgData name="Binil Kuriachan" userId="687e57b9-0402-4953-9ec2-5b6ca9a33b47" providerId="ADAL" clId="{B6EC0BB7-9553-A24F-B1C1-D4A0DB3D4B6F}" dt="2023-05-08T15:33:12.157" v="4946"/>
          <pc:sldLayoutMkLst>
            <pc:docMk/>
            <pc:sldMasterMk cId="1179932065" sldId="2147483648"/>
            <pc:sldLayoutMk cId="1743354067" sldId="2147483650"/>
          </pc:sldLayoutMkLst>
          <pc:spChg chg="mod">
            <ac:chgData name="Binil Kuriachan" userId="687e57b9-0402-4953-9ec2-5b6ca9a33b47" providerId="ADAL" clId="{B6EC0BB7-9553-A24F-B1C1-D4A0DB3D4B6F}" dt="2023-05-08T15:32:57.261" v="4943" actId="207"/>
            <ac:spMkLst>
              <pc:docMk/>
              <pc:sldMasterMk cId="1179932065" sldId="2147483648"/>
              <pc:sldLayoutMk cId="1743354067" sldId="2147483650"/>
              <ac:spMk id="3" creationId="{543F43C3-C334-4399-9AC3-91E539AB5EF3}"/>
            </ac:spMkLst>
          </pc:spChg>
        </pc:sldLayoutChg>
        <pc:sldLayoutChg chg="setBg">
          <pc:chgData name="Binil Kuriachan" userId="687e57b9-0402-4953-9ec2-5b6ca9a33b47" providerId="ADAL" clId="{B6EC0BB7-9553-A24F-B1C1-D4A0DB3D4B6F}" dt="2023-05-08T15:33:12.157" v="4946"/>
          <pc:sldLayoutMkLst>
            <pc:docMk/>
            <pc:sldMasterMk cId="1179932065" sldId="2147483648"/>
            <pc:sldLayoutMk cId="863332755" sldId="2147483651"/>
          </pc:sldLayoutMkLst>
        </pc:sldLayoutChg>
        <pc:sldLayoutChg chg="setBg">
          <pc:chgData name="Binil Kuriachan" userId="687e57b9-0402-4953-9ec2-5b6ca9a33b47" providerId="ADAL" clId="{B6EC0BB7-9553-A24F-B1C1-D4A0DB3D4B6F}" dt="2023-05-08T15:33:12.157" v="4946"/>
          <pc:sldLayoutMkLst>
            <pc:docMk/>
            <pc:sldMasterMk cId="1179932065" sldId="2147483648"/>
            <pc:sldLayoutMk cId="230348745" sldId="2147483652"/>
          </pc:sldLayoutMkLst>
        </pc:sldLayoutChg>
        <pc:sldLayoutChg chg="setBg">
          <pc:chgData name="Binil Kuriachan" userId="687e57b9-0402-4953-9ec2-5b6ca9a33b47" providerId="ADAL" clId="{B6EC0BB7-9553-A24F-B1C1-D4A0DB3D4B6F}" dt="2023-05-08T15:33:12.157" v="4946"/>
          <pc:sldLayoutMkLst>
            <pc:docMk/>
            <pc:sldMasterMk cId="1179932065" sldId="2147483648"/>
            <pc:sldLayoutMk cId="2503484569" sldId="2147483653"/>
          </pc:sldLayoutMkLst>
        </pc:sldLayoutChg>
        <pc:sldLayoutChg chg="setBg">
          <pc:chgData name="Binil Kuriachan" userId="687e57b9-0402-4953-9ec2-5b6ca9a33b47" providerId="ADAL" clId="{B6EC0BB7-9553-A24F-B1C1-D4A0DB3D4B6F}" dt="2023-05-08T15:33:12.157" v="4946"/>
          <pc:sldLayoutMkLst>
            <pc:docMk/>
            <pc:sldMasterMk cId="1179932065" sldId="2147483648"/>
            <pc:sldLayoutMk cId="4030818206" sldId="2147483654"/>
          </pc:sldLayoutMkLst>
        </pc:sldLayoutChg>
        <pc:sldLayoutChg chg="setBg">
          <pc:chgData name="Binil Kuriachan" userId="687e57b9-0402-4953-9ec2-5b6ca9a33b47" providerId="ADAL" clId="{B6EC0BB7-9553-A24F-B1C1-D4A0DB3D4B6F}" dt="2023-05-08T15:33:12.157" v="4946"/>
          <pc:sldLayoutMkLst>
            <pc:docMk/>
            <pc:sldMasterMk cId="1179932065" sldId="2147483648"/>
            <pc:sldLayoutMk cId="793361117" sldId="2147483655"/>
          </pc:sldLayoutMkLst>
        </pc:sldLayoutChg>
        <pc:sldLayoutChg chg="setBg">
          <pc:chgData name="Binil Kuriachan" userId="687e57b9-0402-4953-9ec2-5b6ca9a33b47" providerId="ADAL" clId="{B6EC0BB7-9553-A24F-B1C1-D4A0DB3D4B6F}" dt="2023-05-08T15:33:12.157" v="4946"/>
          <pc:sldLayoutMkLst>
            <pc:docMk/>
            <pc:sldMasterMk cId="1179932065" sldId="2147483648"/>
            <pc:sldLayoutMk cId="1135120990" sldId="2147483656"/>
          </pc:sldLayoutMkLst>
        </pc:sldLayoutChg>
        <pc:sldLayoutChg chg="setBg">
          <pc:chgData name="Binil Kuriachan" userId="687e57b9-0402-4953-9ec2-5b6ca9a33b47" providerId="ADAL" clId="{B6EC0BB7-9553-A24F-B1C1-D4A0DB3D4B6F}" dt="2023-05-08T15:33:12.157" v="4946"/>
          <pc:sldLayoutMkLst>
            <pc:docMk/>
            <pc:sldMasterMk cId="1179932065" sldId="2147483648"/>
            <pc:sldLayoutMk cId="3863476131" sldId="2147483657"/>
          </pc:sldLayoutMkLst>
        </pc:sldLayoutChg>
        <pc:sldLayoutChg chg="setBg">
          <pc:chgData name="Binil Kuriachan" userId="687e57b9-0402-4953-9ec2-5b6ca9a33b47" providerId="ADAL" clId="{B6EC0BB7-9553-A24F-B1C1-D4A0DB3D4B6F}" dt="2023-05-08T15:33:12.157" v="4946"/>
          <pc:sldLayoutMkLst>
            <pc:docMk/>
            <pc:sldMasterMk cId="1179932065" sldId="2147483648"/>
            <pc:sldLayoutMk cId="642174203" sldId="2147483658"/>
          </pc:sldLayoutMkLst>
        </pc:sldLayoutChg>
        <pc:sldLayoutChg chg="setBg">
          <pc:chgData name="Binil Kuriachan" userId="687e57b9-0402-4953-9ec2-5b6ca9a33b47" providerId="ADAL" clId="{B6EC0BB7-9553-A24F-B1C1-D4A0DB3D4B6F}" dt="2023-05-08T15:33:12.157" v="4946"/>
          <pc:sldLayoutMkLst>
            <pc:docMk/>
            <pc:sldMasterMk cId="1179932065" sldId="2147483648"/>
            <pc:sldLayoutMk cId="3089003407" sldId="2147483659"/>
          </pc:sldLayoutMkLst>
        </pc:sldLayoutChg>
      </pc:sldMasterChg>
    </pc:docChg>
  </pc:docChgLst>
  <pc:docChgLst>
    <pc:chgData name="Binil Kuriachan" userId="687e57b9-0402-4953-9ec2-5b6ca9a33b47" providerId="ADAL" clId="{D7A4DD0A-C4F6-4515-9C54-C1DCF0EAB359}"/>
    <pc:docChg chg="undo custSel addSld delSld modSld sldOrd modMainMaster">
      <pc:chgData name="Binil Kuriachan" userId="687e57b9-0402-4953-9ec2-5b6ca9a33b47" providerId="ADAL" clId="{D7A4DD0A-C4F6-4515-9C54-C1DCF0EAB359}" dt="2023-04-02T08:21:01.798" v="1530" actId="680"/>
      <pc:docMkLst>
        <pc:docMk/>
      </pc:docMkLst>
      <pc:sldChg chg="addSp delSp modSp mod">
        <pc:chgData name="Binil Kuriachan" userId="687e57b9-0402-4953-9ec2-5b6ca9a33b47" providerId="ADAL" clId="{D7A4DD0A-C4F6-4515-9C54-C1DCF0EAB359}" dt="2023-04-02T08:10:49.100" v="1527" actId="1076"/>
        <pc:sldMkLst>
          <pc:docMk/>
          <pc:sldMk cId="2472462388" sldId="256"/>
        </pc:sldMkLst>
        <pc:spChg chg="mod">
          <ac:chgData name="Binil Kuriachan" userId="687e57b9-0402-4953-9ec2-5b6ca9a33b47" providerId="ADAL" clId="{D7A4DD0A-C4F6-4515-9C54-C1DCF0EAB359}" dt="2023-04-01T10:42:35.264" v="505" actId="1076"/>
          <ac:spMkLst>
            <pc:docMk/>
            <pc:sldMk cId="2472462388" sldId="256"/>
            <ac:spMk id="2" creationId="{70C79804-F078-D161-875A-39648631AD20}"/>
          </ac:spMkLst>
        </pc:spChg>
        <pc:spChg chg="add mod">
          <ac:chgData name="Binil Kuriachan" userId="687e57b9-0402-4953-9ec2-5b6ca9a33b47" providerId="ADAL" clId="{D7A4DD0A-C4F6-4515-9C54-C1DCF0EAB359}" dt="2023-04-02T08:10:49.100" v="1527" actId="1076"/>
          <ac:spMkLst>
            <pc:docMk/>
            <pc:sldMk cId="2472462388" sldId="256"/>
            <ac:spMk id="3" creationId="{724E9B93-6671-53F3-A3EC-F42AA2E81BD8}"/>
          </ac:spMkLst>
        </pc:spChg>
        <pc:spChg chg="del mod">
          <ac:chgData name="Binil Kuriachan" userId="687e57b9-0402-4953-9ec2-5b6ca9a33b47" providerId="ADAL" clId="{D7A4DD0A-C4F6-4515-9C54-C1DCF0EAB359}" dt="2023-04-01T09:48:19.171" v="44" actId="478"/>
          <ac:spMkLst>
            <pc:docMk/>
            <pc:sldMk cId="2472462388" sldId="256"/>
            <ac:spMk id="3" creationId="{B34E38E3-0986-96F5-EFC0-CE884410F903}"/>
          </ac:spMkLst>
        </pc:spChg>
      </pc:sldChg>
      <pc:sldChg chg="addSp delSp modSp mod">
        <pc:chgData name="Binil Kuriachan" userId="687e57b9-0402-4953-9ec2-5b6ca9a33b47" providerId="ADAL" clId="{D7A4DD0A-C4F6-4515-9C54-C1DCF0EAB359}" dt="2023-04-01T10:41:56.802" v="502" actId="404"/>
        <pc:sldMkLst>
          <pc:docMk/>
          <pc:sldMk cId="467846072" sldId="257"/>
        </pc:sldMkLst>
        <pc:spChg chg="mod">
          <ac:chgData name="Binil Kuriachan" userId="687e57b9-0402-4953-9ec2-5b6ca9a33b47" providerId="ADAL" clId="{D7A4DD0A-C4F6-4515-9C54-C1DCF0EAB359}" dt="2023-04-01T10:20:09.889" v="207" actId="207"/>
          <ac:spMkLst>
            <pc:docMk/>
            <pc:sldMk cId="467846072" sldId="257"/>
            <ac:spMk id="2" creationId="{D0A61FF0-11A7-1FD7-E27A-B6772163FEC3}"/>
          </ac:spMkLst>
        </pc:spChg>
        <pc:spChg chg="mod">
          <ac:chgData name="Binil Kuriachan" userId="687e57b9-0402-4953-9ec2-5b6ca9a33b47" providerId="ADAL" clId="{D7A4DD0A-C4F6-4515-9C54-C1DCF0EAB359}" dt="2023-04-01T10:39:07.637" v="446" actId="14100"/>
          <ac:spMkLst>
            <pc:docMk/>
            <pc:sldMk cId="467846072" sldId="257"/>
            <ac:spMk id="3" creationId="{15ACA179-378A-26D8-FA58-4D7782DEAE1D}"/>
          </ac:spMkLst>
        </pc:spChg>
        <pc:spChg chg="add del mod">
          <ac:chgData name="Binil Kuriachan" userId="687e57b9-0402-4953-9ec2-5b6ca9a33b47" providerId="ADAL" clId="{D7A4DD0A-C4F6-4515-9C54-C1DCF0EAB359}" dt="2023-04-01T09:49:53.413" v="63" actId="478"/>
          <ac:spMkLst>
            <pc:docMk/>
            <pc:sldMk cId="467846072" sldId="257"/>
            <ac:spMk id="4" creationId="{99650645-DAB7-BE55-31F2-03BF142F5FEB}"/>
          </ac:spMkLst>
        </pc:spChg>
        <pc:spChg chg="add mod">
          <ac:chgData name="Binil Kuriachan" userId="687e57b9-0402-4953-9ec2-5b6ca9a33b47" providerId="ADAL" clId="{D7A4DD0A-C4F6-4515-9C54-C1DCF0EAB359}" dt="2023-04-01T10:41:46.089" v="500" actId="404"/>
          <ac:spMkLst>
            <pc:docMk/>
            <pc:sldMk cId="467846072" sldId="257"/>
            <ac:spMk id="5" creationId="{0A667F2E-6212-64DE-D6E1-77E1B34527A6}"/>
          </ac:spMkLst>
        </pc:spChg>
        <pc:spChg chg="add mod">
          <ac:chgData name="Binil Kuriachan" userId="687e57b9-0402-4953-9ec2-5b6ca9a33b47" providerId="ADAL" clId="{D7A4DD0A-C4F6-4515-9C54-C1DCF0EAB359}" dt="2023-04-01T10:41:39.926" v="499" actId="404"/>
          <ac:spMkLst>
            <pc:docMk/>
            <pc:sldMk cId="467846072" sldId="257"/>
            <ac:spMk id="6" creationId="{F2240AC1-3EFF-C72B-70E3-50B57CCC7292}"/>
          </ac:spMkLst>
        </pc:spChg>
        <pc:spChg chg="add mod">
          <ac:chgData name="Binil Kuriachan" userId="687e57b9-0402-4953-9ec2-5b6ca9a33b47" providerId="ADAL" clId="{D7A4DD0A-C4F6-4515-9C54-C1DCF0EAB359}" dt="2023-04-01T10:41:53.316" v="501" actId="404"/>
          <ac:spMkLst>
            <pc:docMk/>
            <pc:sldMk cId="467846072" sldId="257"/>
            <ac:spMk id="7" creationId="{4F8A7B1C-E32B-E74F-B078-4AB05AF2739F}"/>
          </ac:spMkLst>
        </pc:spChg>
        <pc:spChg chg="add mod">
          <ac:chgData name="Binil Kuriachan" userId="687e57b9-0402-4953-9ec2-5b6ca9a33b47" providerId="ADAL" clId="{D7A4DD0A-C4F6-4515-9C54-C1DCF0EAB359}" dt="2023-04-01T10:41:56.802" v="502" actId="404"/>
          <ac:spMkLst>
            <pc:docMk/>
            <pc:sldMk cId="467846072" sldId="257"/>
            <ac:spMk id="8" creationId="{B06E82EC-4883-4C1A-97EF-6EFD0026BB34}"/>
          </ac:spMkLst>
        </pc:spChg>
      </pc:sldChg>
      <pc:sldChg chg="addSp modSp del mod">
        <pc:chgData name="Binil Kuriachan" userId="687e57b9-0402-4953-9ec2-5b6ca9a33b47" providerId="ADAL" clId="{D7A4DD0A-C4F6-4515-9C54-C1DCF0EAB359}" dt="2023-04-01T10:12:25.955" v="85" actId="47"/>
        <pc:sldMkLst>
          <pc:docMk/>
          <pc:sldMk cId="1698794400" sldId="258"/>
        </pc:sldMkLst>
        <pc:spChg chg="add mod">
          <ac:chgData name="Binil Kuriachan" userId="687e57b9-0402-4953-9ec2-5b6ca9a33b47" providerId="ADAL" clId="{D7A4DD0A-C4F6-4515-9C54-C1DCF0EAB359}" dt="2023-04-01T10:11:53.739" v="84" actId="20577"/>
          <ac:spMkLst>
            <pc:docMk/>
            <pc:sldMk cId="1698794400" sldId="258"/>
            <ac:spMk id="2" creationId="{0847F7A2-4484-9826-086F-EFB007AEA88A}"/>
          </ac:spMkLst>
        </pc:spChg>
      </pc:sldChg>
      <pc:sldChg chg="addSp delSp modSp new mod">
        <pc:chgData name="Binil Kuriachan" userId="687e57b9-0402-4953-9ec2-5b6ca9a33b47" providerId="ADAL" clId="{D7A4DD0A-C4F6-4515-9C54-C1DCF0EAB359}" dt="2023-04-02T05:01:12.073" v="899" actId="404"/>
        <pc:sldMkLst>
          <pc:docMk/>
          <pc:sldMk cId="2387769595" sldId="258"/>
        </pc:sldMkLst>
        <pc:spChg chg="mod">
          <ac:chgData name="Binil Kuriachan" userId="687e57b9-0402-4953-9ec2-5b6ca9a33b47" providerId="ADAL" clId="{D7A4DD0A-C4F6-4515-9C54-C1DCF0EAB359}" dt="2023-04-01T13:39:45.951" v="691" actId="207"/>
          <ac:spMkLst>
            <pc:docMk/>
            <pc:sldMk cId="2387769595" sldId="258"/>
            <ac:spMk id="2" creationId="{4920BFEF-A107-15D2-C609-94C54DFB0191}"/>
          </ac:spMkLst>
        </pc:spChg>
        <pc:spChg chg="add del">
          <ac:chgData name="Binil Kuriachan" userId="687e57b9-0402-4953-9ec2-5b6ca9a33b47" providerId="ADAL" clId="{D7A4DD0A-C4F6-4515-9C54-C1DCF0EAB359}" dt="2023-04-01T10:17:35.910" v="97"/>
          <ac:spMkLst>
            <pc:docMk/>
            <pc:sldMk cId="2387769595" sldId="258"/>
            <ac:spMk id="3" creationId="{1E6AE704-F1C9-F18D-2899-5F41C7C2C6DE}"/>
          </ac:spMkLst>
        </pc:spChg>
        <pc:spChg chg="add del mod">
          <ac:chgData name="Binil Kuriachan" userId="687e57b9-0402-4953-9ec2-5b6ca9a33b47" providerId="ADAL" clId="{D7A4DD0A-C4F6-4515-9C54-C1DCF0EAB359}" dt="2023-04-01T10:17:09.315" v="96"/>
          <ac:spMkLst>
            <pc:docMk/>
            <pc:sldMk cId="2387769595" sldId="258"/>
            <ac:spMk id="4" creationId="{3287345B-3D66-5064-F71B-3B2A848C5CD2}"/>
          </ac:spMkLst>
        </pc:spChg>
        <pc:spChg chg="add mod">
          <ac:chgData name="Binil Kuriachan" userId="687e57b9-0402-4953-9ec2-5b6ca9a33b47" providerId="ADAL" clId="{D7A4DD0A-C4F6-4515-9C54-C1DCF0EAB359}" dt="2023-04-02T05:01:12.073" v="899" actId="404"/>
          <ac:spMkLst>
            <pc:docMk/>
            <pc:sldMk cId="2387769595" sldId="258"/>
            <ac:spMk id="5" creationId="{54EBF3B4-89E0-4B65-9AE1-2093299607CC}"/>
          </ac:spMkLst>
        </pc:spChg>
        <pc:spChg chg="add mod">
          <ac:chgData name="Binil Kuriachan" userId="687e57b9-0402-4953-9ec2-5b6ca9a33b47" providerId="ADAL" clId="{D7A4DD0A-C4F6-4515-9C54-C1DCF0EAB359}" dt="2023-04-01T10:45:22.481" v="516" actId="207"/>
          <ac:spMkLst>
            <pc:docMk/>
            <pc:sldMk cId="2387769595" sldId="258"/>
            <ac:spMk id="6" creationId="{1CFE20A8-BDED-2590-F69B-4ECA78B28BF2}"/>
          </ac:spMkLst>
        </pc:spChg>
        <pc:spChg chg="add mod">
          <ac:chgData name="Binil Kuriachan" userId="687e57b9-0402-4953-9ec2-5b6ca9a33b47" providerId="ADAL" clId="{D7A4DD0A-C4F6-4515-9C54-C1DCF0EAB359}" dt="2023-04-01T10:27:18.714" v="248" actId="1076"/>
          <ac:spMkLst>
            <pc:docMk/>
            <pc:sldMk cId="2387769595" sldId="258"/>
            <ac:spMk id="10" creationId="{BD05DF35-E0AD-C6C1-6493-F9C262687B83}"/>
          </ac:spMkLst>
        </pc:spChg>
        <pc:spChg chg="add mod">
          <ac:chgData name="Binil Kuriachan" userId="687e57b9-0402-4953-9ec2-5b6ca9a33b47" providerId="ADAL" clId="{D7A4DD0A-C4F6-4515-9C54-C1DCF0EAB359}" dt="2023-04-01T10:27:22.166" v="249" actId="1076"/>
          <ac:spMkLst>
            <pc:docMk/>
            <pc:sldMk cId="2387769595" sldId="258"/>
            <ac:spMk id="11" creationId="{37254AED-6327-7224-0009-584E3C23FB77}"/>
          </ac:spMkLst>
        </pc:spChg>
        <pc:spChg chg="add mod">
          <ac:chgData name="Binil Kuriachan" userId="687e57b9-0402-4953-9ec2-5b6ca9a33b47" providerId="ADAL" clId="{D7A4DD0A-C4F6-4515-9C54-C1DCF0EAB359}" dt="2023-04-01T10:26:43.980" v="240" actId="1076"/>
          <ac:spMkLst>
            <pc:docMk/>
            <pc:sldMk cId="2387769595" sldId="258"/>
            <ac:spMk id="12" creationId="{AA6A83B0-DECA-319D-5FE8-32B6D1FD17E0}"/>
          </ac:spMkLst>
        </pc:spChg>
        <pc:spChg chg="add mod">
          <ac:chgData name="Binil Kuriachan" userId="687e57b9-0402-4953-9ec2-5b6ca9a33b47" providerId="ADAL" clId="{D7A4DD0A-C4F6-4515-9C54-C1DCF0EAB359}" dt="2023-04-01T10:27:38.043" v="252" actId="14100"/>
          <ac:spMkLst>
            <pc:docMk/>
            <pc:sldMk cId="2387769595" sldId="258"/>
            <ac:spMk id="13" creationId="{6A0A6A14-0B76-987E-6A28-4370924C03C6}"/>
          </ac:spMkLst>
        </pc:spChg>
        <pc:spChg chg="add mod">
          <ac:chgData name="Binil Kuriachan" userId="687e57b9-0402-4953-9ec2-5b6ca9a33b47" providerId="ADAL" clId="{D7A4DD0A-C4F6-4515-9C54-C1DCF0EAB359}" dt="2023-04-01T10:43:49.235" v="510" actId="1076"/>
          <ac:spMkLst>
            <pc:docMk/>
            <pc:sldMk cId="2387769595" sldId="258"/>
            <ac:spMk id="14" creationId="{CAC93958-14B7-A5CC-9ECD-135964179435}"/>
          </ac:spMkLst>
        </pc:spChg>
        <pc:picChg chg="add del mod">
          <ac:chgData name="Binil Kuriachan" userId="687e57b9-0402-4953-9ec2-5b6ca9a33b47" providerId="ADAL" clId="{D7A4DD0A-C4F6-4515-9C54-C1DCF0EAB359}" dt="2023-04-01T10:23:36.157" v="216" actId="478"/>
          <ac:picMkLst>
            <pc:docMk/>
            <pc:sldMk cId="2387769595" sldId="258"/>
            <ac:picMk id="7" creationId="{5B674501-C90D-1C34-E5BB-DEC4D87E389B}"/>
          </ac:picMkLst>
        </pc:picChg>
        <pc:picChg chg="add mod">
          <ac:chgData name="Binil Kuriachan" userId="687e57b9-0402-4953-9ec2-5b6ca9a33b47" providerId="ADAL" clId="{D7A4DD0A-C4F6-4515-9C54-C1DCF0EAB359}" dt="2023-04-01T10:46:50.834" v="572" actId="14100"/>
          <ac:picMkLst>
            <pc:docMk/>
            <pc:sldMk cId="2387769595" sldId="258"/>
            <ac:picMk id="9" creationId="{6B5C8BCE-7DB9-7422-25F4-7D260DB7B6B4}"/>
          </ac:picMkLst>
        </pc:picChg>
        <pc:picChg chg="add del mod">
          <ac:chgData name="Binil Kuriachan" userId="687e57b9-0402-4953-9ec2-5b6ca9a33b47" providerId="ADAL" clId="{D7A4DD0A-C4F6-4515-9C54-C1DCF0EAB359}" dt="2023-04-01T10:44:52.195" v="513" actId="478"/>
          <ac:picMkLst>
            <pc:docMk/>
            <pc:sldMk cId="2387769595" sldId="258"/>
            <ac:picMk id="1026" creationId="{7E547B69-8DF4-EFDC-2497-AA3B458A3CE2}"/>
          </ac:picMkLst>
        </pc:picChg>
      </pc:sldChg>
      <pc:sldChg chg="modSp new mod">
        <pc:chgData name="Binil Kuriachan" userId="687e57b9-0402-4953-9ec2-5b6ca9a33b47" providerId="ADAL" clId="{D7A4DD0A-C4F6-4515-9C54-C1DCF0EAB359}" dt="2023-04-02T08:04:10.213" v="1515" actId="207"/>
        <pc:sldMkLst>
          <pc:docMk/>
          <pc:sldMk cId="3930444487" sldId="259"/>
        </pc:sldMkLst>
        <pc:spChg chg="mod">
          <ac:chgData name="Binil Kuriachan" userId="687e57b9-0402-4953-9ec2-5b6ca9a33b47" providerId="ADAL" clId="{D7A4DD0A-C4F6-4515-9C54-C1DCF0EAB359}" dt="2023-04-01T10:46:28.218" v="571" actId="108"/>
          <ac:spMkLst>
            <pc:docMk/>
            <pc:sldMk cId="3930444487" sldId="259"/>
            <ac:spMk id="2" creationId="{254FBA40-3380-79E9-7BA2-80446215E030}"/>
          </ac:spMkLst>
        </pc:spChg>
        <pc:spChg chg="mod">
          <ac:chgData name="Binil Kuriachan" userId="687e57b9-0402-4953-9ec2-5b6ca9a33b47" providerId="ADAL" clId="{D7A4DD0A-C4F6-4515-9C54-C1DCF0EAB359}" dt="2023-04-02T08:04:10.213" v="1515" actId="207"/>
          <ac:spMkLst>
            <pc:docMk/>
            <pc:sldMk cId="3930444487" sldId="259"/>
            <ac:spMk id="3" creationId="{48D371CC-4DFF-3C99-B8E0-F24922CF2C30}"/>
          </ac:spMkLst>
        </pc:spChg>
        <pc:spChg chg="mod">
          <ac:chgData name="Binil Kuriachan" userId="687e57b9-0402-4953-9ec2-5b6ca9a33b47" providerId="ADAL" clId="{D7A4DD0A-C4F6-4515-9C54-C1DCF0EAB359}" dt="2023-04-01T10:20:26.129" v="209" actId="14100"/>
          <ac:spMkLst>
            <pc:docMk/>
            <pc:sldMk cId="3930444487" sldId="259"/>
            <ac:spMk id="112" creationId="{00000000-0000-0000-0000-000000000000}"/>
          </ac:spMkLst>
        </pc:spChg>
        <pc:picChg chg="mod">
          <ac:chgData name="Binil Kuriachan" userId="687e57b9-0402-4953-9ec2-5b6ca9a33b47" providerId="ADAL" clId="{D7A4DD0A-C4F6-4515-9C54-C1DCF0EAB359}" dt="2023-04-01T10:25:40.328" v="227" actId="1076"/>
          <ac:picMkLst>
            <pc:docMk/>
            <pc:sldMk cId="3930444487" sldId="259"/>
            <ac:picMk id="117" creationId="{00000000-0000-0000-0000-000000000000}"/>
          </ac:picMkLst>
        </pc:picChg>
      </pc:sldChg>
      <pc:sldChg chg="modSp new mod">
        <pc:chgData name="Binil Kuriachan" userId="687e57b9-0402-4953-9ec2-5b6ca9a33b47" providerId="ADAL" clId="{D7A4DD0A-C4F6-4515-9C54-C1DCF0EAB359}" dt="2023-04-02T08:07:58.180" v="1525" actId="20577"/>
        <pc:sldMkLst>
          <pc:docMk/>
          <pc:sldMk cId="767191710" sldId="260"/>
        </pc:sldMkLst>
        <pc:spChg chg="mod">
          <ac:chgData name="Binil Kuriachan" userId="687e57b9-0402-4953-9ec2-5b6ca9a33b47" providerId="ADAL" clId="{D7A4DD0A-C4F6-4515-9C54-C1DCF0EAB359}" dt="2023-04-01T13:27:49.192" v="614" actId="20577"/>
          <ac:spMkLst>
            <pc:docMk/>
            <pc:sldMk cId="767191710" sldId="260"/>
            <ac:spMk id="2" creationId="{2E78E7A1-57C7-C91C-0B43-EDDA1946D0E3}"/>
          </ac:spMkLst>
        </pc:spChg>
        <pc:spChg chg="mod">
          <ac:chgData name="Binil Kuriachan" userId="687e57b9-0402-4953-9ec2-5b6ca9a33b47" providerId="ADAL" clId="{D7A4DD0A-C4F6-4515-9C54-C1DCF0EAB359}" dt="2023-04-02T08:07:58.180" v="1525" actId="20577"/>
          <ac:spMkLst>
            <pc:docMk/>
            <pc:sldMk cId="767191710" sldId="260"/>
            <ac:spMk id="3" creationId="{36BA239D-F64B-2A0E-09E1-CEBDA516BDF0}"/>
          </ac:spMkLst>
        </pc:spChg>
      </pc:sldChg>
      <pc:sldChg chg="new del">
        <pc:chgData name="Binil Kuriachan" userId="687e57b9-0402-4953-9ec2-5b6ca9a33b47" providerId="ADAL" clId="{D7A4DD0A-C4F6-4515-9C54-C1DCF0EAB359}" dt="2023-04-01T12:25:13.987" v="574" actId="47"/>
        <pc:sldMkLst>
          <pc:docMk/>
          <pc:sldMk cId="872239341" sldId="260"/>
        </pc:sldMkLst>
      </pc:sldChg>
      <pc:sldChg chg="addSp delSp modSp new mod ord">
        <pc:chgData name="Binil Kuriachan" userId="687e57b9-0402-4953-9ec2-5b6ca9a33b47" providerId="ADAL" clId="{D7A4DD0A-C4F6-4515-9C54-C1DCF0EAB359}" dt="2023-04-02T05:13:00.619" v="937"/>
        <pc:sldMkLst>
          <pc:docMk/>
          <pc:sldMk cId="3195160769" sldId="261"/>
        </pc:sldMkLst>
        <pc:spChg chg="mod">
          <ac:chgData name="Binil Kuriachan" userId="687e57b9-0402-4953-9ec2-5b6ca9a33b47" providerId="ADAL" clId="{D7A4DD0A-C4F6-4515-9C54-C1DCF0EAB359}" dt="2023-04-01T13:34:11.926" v="656" actId="20577"/>
          <ac:spMkLst>
            <pc:docMk/>
            <pc:sldMk cId="3195160769" sldId="261"/>
            <ac:spMk id="2" creationId="{945B13C7-43CA-D728-3197-0B7C26026237}"/>
          </ac:spMkLst>
        </pc:spChg>
        <pc:spChg chg="mod">
          <ac:chgData name="Binil Kuriachan" userId="687e57b9-0402-4953-9ec2-5b6ca9a33b47" providerId="ADAL" clId="{D7A4DD0A-C4F6-4515-9C54-C1DCF0EAB359}" dt="2023-04-01T13:36:04.751" v="670" actId="2710"/>
          <ac:spMkLst>
            <pc:docMk/>
            <pc:sldMk cId="3195160769" sldId="261"/>
            <ac:spMk id="3" creationId="{3B9D5913-9561-3236-B36C-58822E14FE26}"/>
          </ac:spMkLst>
        </pc:spChg>
        <pc:spChg chg="add del mod">
          <ac:chgData name="Binil Kuriachan" userId="687e57b9-0402-4953-9ec2-5b6ca9a33b47" providerId="ADAL" clId="{D7A4DD0A-C4F6-4515-9C54-C1DCF0EAB359}" dt="2023-04-01T13:36:19.375" v="674"/>
          <ac:spMkLst>
            <pc:docMk/>
            <pc:sldMk cId="3195160769" sldId="261"/>
            <ac:spMk id="6" creationId="{808ABCF9-2F7F-8C35-1A99-3EFFE535F0BD}"/>
          </ac:spMkLst>
        </pc:spChg>
        <pc:spChg chg="add mod">
          <ac:chgData name="Binil Kuriachan" userId="687e57b9-0402-4953-9ec2-5b6ca9a33b47" providerId="ADAL" clId="{D7A4DD0A-C4F6-4515-9C54-C1DCF0EAB359}" dt="2023-04-01T13:36:32.324" v="676" actId="1076"/>
          <ac:spMkLst>
            <pc:docMk/>
            <pc:sldMk cId="3195160769" sldId="261"/>
            <ac:spMk id="7" creationId="{DE1EF845-5C92-1AF6-9D4D-761E7F1EC1A1}"/>
          </ac:spMkLst>
        </pc:spChg>
        <pc:picChg chg="add mod">
          <ac:chgData name="Binil Kuriachan" userId="687e57b9-0402-4953-9ec2-5b6ca9a33b47" providerId="ADAL" clId="{D7A4DD0A-C4F6-4515-9C54-C1DCF0EAB359}" dt="2023-04-01T13:36:35.880" v="677" actId="1076"/>
          <ac:picMkLst>
            <pc:docMk/>
            <pc:sldMk cId="3195160769" sldId="261"/>
            <ac:picMk id="4" creationId="{485781D1-92A8-6102-F322-8501BBC96257}"/>
          </ac:picMkLst>
        </pc:picChg>
        <pc:picChg chg="add mod">
          <ac:chgData name="Binil Kuriachan" userId="687e57b9-0402-4953-9ec2-5b6ca9a33b47" providerId="ADAL" clId="{D7A4DD0A-C4F6-4515-9C54-C1DCF0EAB359}" dt="2023-04-01T13:38:10.189" v="682" actId="1076"/>
          <ac:picMkLst>
            <pc:docMk/>
            <pc:sldMk cId="3195160769" sldId="261"/>
            <ac:picMk id="5" creationId="{D0777610-EFAE-5D0D-6222-76596338593B}"/>
          </ac:picMkLst>
        </pc:picChg>
      </pc:sldChg>
      <pc:sldChg chg="addSp delSp modSp new mod">
        <pc:chgData name="Binil Kuriachan" userId="687e57b9-0402-4953-9ec2-5b6ca9a33b47" providerId="ADAL" clId="{D7A4DD0A-C4F6-4515-9C54-C1DCF0EAB359}" dt="2023-04-02T08:02:34.168" v="1514" actId="1076"/>
        <pc:sldMkLst>
          <pc:docMk/>
          <pc:sldMk cId="3793034613" sldId="262"/>
        </pc:sldMkLst>
        <pc:spChg chg="mod">
          <ac:chgData name="Binil Kuriachan" userId="687e57b9-0402-4953-9ec2-5b6ca9a33b47" providerId="ADAL" clId="{D7A4DD0A-C4F6-4515-9C54-C1DCF0EAB359}" dt="2023-04-02T06:11:59.465" v="1404" actId="20577"/>
          <ac:spMkLst>
            <pc:docMk/>
            <pc:sldMk cId="3793034613" sldId="262"/>
            <ac:spMk id="2" creationId="{50C027A7-18DC-61D8-2057-84FE0EDE22BE}"/>
          </ac:spMkLst>
        </pc:spChg>
        <pc:spChg chg="mod">
          <ac:chgData name="Binil Kuriachan" userId="687e57b9-0402-4953-9ec2-5b6ca9a33b47" providerId="ADAL" clId="{D7A4DD0A-C4F6-4515-9C54-C1DCF0EAB359}" dt="2023-04-02T05:15:41.850" v="956" actId="1076"/>
          <ac:spMkLst>
            <pc:docMk/>
            <pc:sldMk cId="3793034613" sldId="262"/>
            <ac:spMk id="3" creationId="{219109F2-2803-4296-FB73-6380B53722A8}"/>
          </ac:spMkLst>
        </pc:spChg>
        <pc:picChg chg="add del mod">
          <ac:chgData name="Binil Kuriachan" userId="687e57b9-0402-4953-9ec2-5b6ca9a33b47" providerId="ADAL" clId="{D7A4DD0A-C4F6-4515-9C54-C1DCF0EAB359}" dt="2023-04-02T05:13:13.553" v="938" actId="478"/>
          <ac:picMkLst>
            <pc:docMk/>
            <pc:sldMk cId="3793034613" sldId="262"/>
            <ac:picMk id="4" creationId="{FF4F69B2-A9C2-97B7-7D86-500FF6878350}"/>
          </ac:picMkLst>
        </pc:picChg>
        <pc:picChg chg="add del mod">
          <ac:chgData name="Binil Kuriachan" userId="687e57b9-0402-4953-9ec2-5b6ca9a33b47" providerId="ADAL" clId="{D7A4DD0A-C4F6-4515-9C54-C1DCF0EAB359}" dt="2023-04-02T08:00:50.797" v="1503" actId="478"/>
          <ac:picMkLst>
            <pc:docMk/>
            <pc:sldMk cId="3793034613" sldId="262"/>
            <ac:picMk id="5" creationId="{1F9BD573-4D67-5F18-9FCD-85F9DF14A4D8}"/>
          </ac:picMkLst>
        </pc:picChg>
        <pc:picChg chg="add del mod">
          <ac:chgData name="Binil Kuriachan" userId="687e57b9-0402-4953-9ec2-5b6ca9a33b47" providerId="ADAL" clId="{D7A4DD0A-C4F6-4515-9C54-C1DCF0EAB359}" dt="2023-04-02T05:12:40.646" v="933" actId="478"/>
          <ac:picMkLst>
            <pc:docMk/>
            <pc:sldMk cId="3793034613" sldId="262"/>
            <ac:picMk id="6" creationId="{E6D8F24B-7CD1-6962-2CA2-EE00529740F2}"/>
          </ac:picMkLst>
        </pc:picChg>
        <pc:picChg chg="add del mod">
          <ac:chgData name="Binil Kuriachan" userId="687e57b9-0402-4953-9ec2-5b6ca9a33b47" providerId="ADAL" clId="{D7A4DD0A-C4F6-4515-9C54-C1DCF0EAB359}" dt="2023-04-02T08:02:13.462" v="1508" actId="478"/>
          <ac:picMkLst>
            <pc:docMk/>
            <pc:sldMk cId="3793034613" sldId="262"/>
            <ac:picMk id="7" creationId="{C649869E-F8F3-835D-1814-A2264019327B}"/>
          </ac:picMkLst>
        </pc:picChg>
        <pc:picChg chg="add del mod">
          <ac:chgData name="Binil Kuriachan" userId="687e57b9-0402-4953-9ec2-5b6ca9a33b47" providerId="ADAL" clId="{D7A4DD0A-C4F6-4515-9C54-C1DCF0EAB359}" dt="2023-04-02T05:14:26.659" v="948" actId="478"/>
          <ac:picMkLst>
            <pc:docMk/>
            <pc:sldMk cId="3793034613" sldId="262"/>
            <ac:picMk id="8" creationId="{11D4D1B8-960D-BF97-0CA2-50AEE10AD7D5}"/>
          </ac:picMkLst>
        </pc:picChg>
        <pc:picChg chg="add mod">
          <ac:chgData name="Binil Kuriachan" userId="687e57b9-0402-4953-9ec2-5b6ca9a33b47" providerId="ADAL" clId="{D7A4DD0A-C4F6-4515-9C54-C1DCF0EAB359}" dt="2023-04-02T08:02:34.168" v="1514" actId="1076"/>
          <ac:picMkLst>
            <pc:docMk/>
            <pc:sldMk cId="3793034613" sldId="262"/>
            <ac:picMk id="9" creationId="{535CF46F-298D-3EAA-D40E-2516820059FE}"/>
          </ac:picMkLst>
        </pc:picChg>
        <pc:picChg chg="add mod">
          <ac:chgData name="Binil Kuriachan" userId="687e57b9-0402-4953-9ec2-5b6ca9a33b47" providerId="ADAL" clId="{D7A4DD0A-C4F6-4515-9C54-C1DCF0EAB359}" dt="2023-04-02T08:02:25.862" v="1513" actId="1076"/>
          <ac:picMkLst>
            <pc:docMk/>
            <pc:sldMk cId="3793034613" sldId="262"/>
            <ac:picMk id="10" creationId="{DD80CAE6-FF58-6116-0EBC-F0C318C1DFCD}"/>
          </ac:picMkLst>
        </pc:picChg>
        <pc:picChg chg="add del mod">
          <ac:chgData name="Binil Kuriachan" userId="687e57b9-0402-4953-9ec2-5b6ca9a33b47" providerId="ADAL" clId="{D7A4DD0A-C4F6-4515-9C54-C1DCF0EAB359}" dt="2023-04-02T07:58:43.285" v="1500" actId="478"/>
          <ac:picMkLst>
            <pc:docMk/>
            <pc:sldMk cId="3793034613" sldId="262"/>
            <ac:picMk id="11" creationId="{0726E3F6-3CA5-FF2E-5CBC-2C0EC36349D8}"/>
          </ac:picMkLst>
        </pc:picChg>
      </pc:sldChg>
      <pc:sldChg chg="addSp delSp modSp new del mod">
        <pc:chgData name="Binil Kuriachan" userId="687e57b9-0402-4953-9ec2-5b6ca9a33b47" providerId="ADAL" clId="{D7A4DD0A-C4F6-4515-9C54-C1DCF0EAB359}" dt="2023-04-02T05:16:52.548" v="990" actId="680"/>
        <pc:sldMkLst>
          <pc:docMk/>
          <pc:sldMk cId="262522534" sldId="263"/>
        </pc:sldMkLst>
        <pc:spChg chg="mod">
          <ac:chgData name="Binil Kuriachan" userId="687e57b9-0402-4953-9ec2-5b6ca9a33b47" providerId="ADAL" clId="{D7A4DD0A-C4F6-4515-9C54-C1DCF0EAB359}" dt="2023-04-02T05:16:52.548" v="990" actId="680"/>
          <ac:spMkLst>
            <pc:docMk/>
            <pc:sldMk cId="262522534" sldId="263"/>
            <ac:spMk id="2" creationId="{7303769D-4D4E-7B8C-2E47-62F8E65ECC2B}"/>
          </ac:spMkLst>
        </pc:spChg>
        <pc:picChg chg="add del mod">
          <ac:chgData name="Binil Kuriachan" userId="687e57b9-0402-4953-9ec2-5b6ca9a33b47" providerId="ADAL" clId="{D7A4DD0A-C4F6-4515-9C54-C1DCF0EAB359}" dt="2023-04-02T05:16:50.321" v="986"/>
          <ac:picMkLst>
            <pc:docMk/>
            <pc:sldMk cId="262522534" sldId="263"/>
            <ac:picMk id="4" creationId="{3DEF0384-2058-88CF-416D-5EA6BA44EE65}"/>
          </ac:picMkLst>
        </pc:picChg>
        <pc:picChg chg="add del mod">
          <ac:chgData name="Binil Kuriachan" userId="687e57b9-0402-4953-9ec2-5b6ca9a33b47" providerId="ADAL" clId="{D7A4DD0A-C4F6-4515-9C54-C1DCF0EAB359}" dt="2023-04-02T05:16:50.321" v="986"/>
          <ac:picMkLst>
            <pc:docMk/>
            <pc:sldMk cId="262522534" sldId="263"/>
            <ac:picMk id="5" creationId="{7E561770-6B6B-2B40-C663-AD44B301F6AA}"/>
          </ac:picMkLst>
        </pc:picChg>
      </pc:sldChg>
      <pc:sldChg chg="addSp delSp modSp new mod">
        <pc:chgData name="Binil Kuriachan" userId="687e57b9-0402-4953-9ec2-5b6ca9a33b47" providerId="ADAL" clId="{D7A4DD0A-C4F6-4515-9C54-C1DCF0EAB359}" dt="2023-04-02T06:12:04.778" v="1406" actId="20577"/>
        <pc:sldMkLst>
          <pc:docMk/>
          <pc:sldMk cId="2126962046" sldId="263"/>
        </pc:sldMkLst>
        <pc:spChg chg="mod">
          <ac:chgData name="Binil Kuriachan" userId="687e57b9-0402-4953-9ec2-5b6ca9a33b47" providerId="ADAL" clId="{D7A4DD0A-C4F6-4515-9C54-C1DCF0EAB359}" dt="2023-04-02T06:12:04.778" v="1406" actId="20577"/>
          <ac:spMkLst>
            <pc:docMk/>
            <pc:sldMk cId="2126962046" sldId="263"/>
            <ac:spMk id="2" creationId="{226371BD-8EDA-3D58-54A0-79444008BE93}"/>
          </ac:spMkLst>
        </pc:spChg>
        <pc:spChg chg="mod">
          <ac:chgData name="Binil Kuriachan" userId="687e57b9-0402-4953-9ec2-5b6ca9a33b47" providerId="ADAL" clId="{D7A4DD0A-C4F6-4515-9C54-C1DCF0EAB359}" dt="2023-04-02T06:09:43.435" v="1363" actId="14100"/>
          <ac:spMkLst>
            <pc:docMk/>
            <pc:sldMk cId="2126962046" sldId="263"/>
            <ac:spMk id="3" creationId="{DC76C44E-69BF-3102-476F-55CD36980DF8}"/>
          </ac:spMkLst>
        </pc:spChg>
        <pc:spChg chg="add del mod">
          <ac:chgData name="Binil Kuriachan" userId="687e57b9-0402-4953-9ec2-5b6ca9a33b47" providerId="ADAL" clId="{D7A4DD0A-C4F6-4515-9C54-C1DCF0EAB359}" dt="2023-04-02T05:25:47.432" v="1320"/>
          <ac:spMkLst>
            <pc:docMk/>
            <pc:sldMk cId="2126962046" sldId="263"/>
            <ac:spMk id="9" creationId="{A44D7167-24C6-A7ED-47D5-865446505732}"/>
          </ac:spMkLst>
        </pc:spChg>
        <pc:picChg chg="add mod">
          <ac:chgData name="Binil Kuriachan" userId="687e57b9-0402-4953-9ec2-5b6ca9a33b47" providerId="ADAL" clId="{D7A4DD0A-C4F6-4515-9C54-C1DCF0EAB359}" dt="2023-04-02T06:09:37.984" v="1362" actId="1076"/>
          <ac:picMkLst>
            <pc:docMk/>
            <pc:sldMk cId="2126962046" sldId="263"/>
            <ac:picMk id="4" creationId="{2639B71B-CE1F-A3B5-B81A-57A1B411AA21}"/>
          </ac:picMkLst>
        </pc:picChg>
        <pc:picChg chg="add del mod">
          <ac:chgData name="Binil Kuriachan" userId="687e57b9-0402-4953-9ec2-5b6ca9a33b47" providerId="ADAL" clId="{D7A4DD0A-C4F6-4515-9C54-C1DCF0EAB359}" dt="2023-04-02T05:24:05.075" v="1297" actId="478"/>
          <ac:picMkLst>
            <pc:docMk/>
            <pc:sldMk cId="2126962046" sldId="263"/>
            <ac:picMk id="5" creationId="{CD5EEE30-A90E-79AE-4142-7937A2AA21BE}"/>
          </ac:picMkLst>
        </pc:picChg>
        <pc:picChg chg="add del mod">
          <ac:chgData name="Binil Kuriachan" userId="687e57b9-0402-4953-9ec2-5b6ca9a33b47" providerId="ADAL" clId="{D7A4DD0A-C4F6-4515-9C54-C1DCF0EAB359}" dt="2023-04-02T05:22:42.243" v="1223"/>
          <ac:picMkLst>
            <pc:docMk/>
            <pc:sldMk cId="2126962046" sldId="263"/>
            <ac:picMk id="6" creationId="{2F3F38DA-C718-55C6-9572-BF037B917D53}"/>
          </ac:picMkLst>
        </pc:picChg>
        <pc:picChg chg="add mod">
          <ac:chgData name="Binil Kuriachan" userId="687e57b9-0402-4953-9ec2-5b6ca9a33b47" providerId="ADAL" clId="{D7A4DD0A-C4F6-4515-9C54-C1DCF0EAB359}" dt="2023-04-02T06:09:27.183" v="1359" actId="14100"/>
          <ac:picMkLst>
            <pc:docMk/>
            <pc:sldMk cId="2126962046" sldId="263"/>
            <ac:picMk id="7" creationId="{FC91B2A8-D39A-A16D-17AC-03580FB5CA28}"/>
          </ac:picMkLst>
        </pc:picChg>
      </pc:sldChg>
      <pc:sldChg chg="addSp modSp new mod">
        <pc:chgData name="Binil Kuriachan" userId="687e57b9-0402-4953-9ec2-5b6ca9a33b47" providerId="ADAL" clId="{D7A4DD0A-C4F6-4515-9C54-C1DCF0EAB359}" dt="2023-04-02T06:13:07.218" v="1499" actId="1076"/>
        <pc:sldMkLst>
          <pc:docMk/>
          <pc:sldMk cId="1662330665" sldId="264"/>
        </pc:sldMkLst>
        <pc:spChg chg="mod">
          <ac:chgData name="Binil Kuriachan" userId="687e57b9-0402-4953-9ec2-5b6ca9a33b47" providerId="ADAL" clId="{D7A4DD0A-C4F6-4515-9C54-C1DCF0EAB359}" dt="2023-04-02T06:12:25.890" v="1493" actId="20577"/>
          <ac:spMkLst>
            <pc:docMk/>
            <pc:sldMk cId="1662330665" sldId="264"/>
            <ac:spMk id="2" creationId="{9736F776-ED27-6E40-BBAD-A399C33634D6}"/>
          </ac:spMkLst>
        </pc:spChg>
        <pc:spChg chg="mod">
          <ac:chgData name="Binil Kuriachan" userId="687e57b9-0402-4953-9ec2-5b6ca9a33b47" providerId="ADAL" clId="{D7A4DD0A-C4F6-4515-9C54-C1DCF0EAB359}" dt="2023-04-02T06:10:37.460" v="1366" actId="5793"/>
          <ac:spMkLst>
            <pc:docMk/>
            <pc:sldMk cId="1662330665" sldId="264"/>
            <ac:spMk id="3" creationId="{0B0B1201-2C3A-1E95-9296-FCB898C5ECE0}"/>
          </ac:spMkLst>
        </pc:spChg>
        <pc:picChg chg="add mod">
          <ac:chgData name="Binil Kuriachan" userId="687e57b9-0402-4953-9ec2-5b6ca9a33b47" providerId="ADAL" clId="{D7A4DD0A-C4F6-4515-9C54-C1DCF0EAB359}" dt="2023-04-02T06:12:59.126" v="1497" actId="14100"/>
          <ac:picMkLst>
            <pc:docMk/>
            <pc:sldMk cId="1662330665" sldId="264"/>
            <ac:picMk id="4" creationId="{A65FD668-260B-B6E4-38F2-876D4D62DBE2}"/>
          </ac:picMkLst>
        </pc:picChg>
        <pc:picChg chg="add mod">
          <ac:chgData name="Binil Kuriachan" userId="687e57b9-0402-4953-9ec2-5b6ca9a33b47" providerId="ADAL" clId="{D7A4DD0A-C4F6-4515-9C54-C1DCF0EAB359}" dt="2023-04-02T06:13:03.279" v="1498" actId="14100"/>
          <ac:picMkLst>
            <pc:docMk/>
            <pc:sldMk cId="1662330665" sldId="264"/>
            <ac:picMk id="5" creationId="{C59DC4B3-C8CD-25D4-F403-4D42D6FB2E13}"/>
          </ac:picMkLst>
        </pc:picChg>
        <pc:picChg chg="add mod">
          <ac:chgData name="Binil Kuriachan" userId="687e57b9-0402-4953-9ec2-5b6ca9a33b47" providerId="ADAL" clId="{D7A4DD0A-C4F6-4515-9C54-C1DCF0EAB359}" dt="2023-04-02T06:13:07.218" v="1499" actId="1076"/>
          <ac:picMkLst>
            <pc:docMk/>
            <pc:sldMk cId="1662330665" sldId="264"/>
            <ac:picMk id="6" creationId="{4ED060CB-371C-54A2-040B-7AD35AB2D495}"/>
          </ac:picMkLst>
        </pc:picChg>
      </pc:sldChg>
      <pc:sldChg chg="new">
        <pc:chgData name="Binil Kuriachan" userId="687e57b9-0402-4953-9ec2-5b6ca9a33b47" providerId="ADAL" clId="{D7A4DD0A-C4F6-4515-9C54-C1DCF0EAB359}" dt="2023-04-02T08:20:59.758" v="1528" actId="680"/>
        <pc:sldMkLst>
          <pc:docMk/>
          <pc:sldMk cId="4189159025" sldId="265"/>
        </pc:sldMkLst>
      </pc:sldChg>
      <pc:sldChg chg="new">
        <pc:chgData name="Binil Kuriachan" userId="687e57b9-0402-4953-9ec2-5b6ca9a33b47" providerId="ADAL" clId="{D7A4DD0A-C4F6-4515-9C54-C1DCF0EAB359}" dt="2023-04-02T08:21:01.292" v="1529" actId="680"/>
        <pc:sldMkLst>
          <pc:docMk/>
          <pc:sldMk cId="1638263595" sldId="266"/>
        </pc:sldMkLst>
      </pc:sldChg>
      <pc:sldChg chg="new">
        <pc:chgData name="Binil Kuriachan" userId="687e57b9-0402-4953-9ec2-5b6ca9a33b47" providerId="ADAL" clId="{D7A4DD0A-C4F6-4515-9C54-C1DCF0EAB359}" dt="2023-04-02T08:21:01.798" v="1530" actId="680"/>
        <pc:sldMkLst>
          <pc:docMk/>
          <pc:sldMk cId="3299471264" sldId="267"/>
        </pc:sldMkLst>
      </pc:sldChg>
      <pc:sldMasterChg chg="setBg modSldLayout">
        <pc:chgData name="Binil Kuriachan" userId="687e57b9-0402-4953-9ec2-5b6ca9a33b47" providerId="ADAL" clId="{D7A4DD0A-C4F6-4515-9C54-C1DCF0EAB359}" dt="2023-04-01T13:40:23.344" v="694"/>
        <pc:sldMasterMkLst>
          <pc:docMk/>
          <pc:sldMasterMk cId="1179932065" sldId="2147483648"/>
        </pc:sldMasterMkLst>
        <pc:sldLayoutChg chg="modSp setBg">
          <pc:chgData name="Binil Kuriachan" userId="687e57b9-0402-4953-9ec2-5b6ca9a33b47" providerId="ADAL" clId="{D7A4DD0A-C4F6-4515-9C54-C1DCF0EAB359}" dt="2023-04-01T13:40:23.344" v="694"/>
          <pc:sldLayoutMkLst>
            <pc:docMk/>
            <pc:sldMasterMk cId="1179932065" sldId="2147483648"/>
            <pc:sldLayoutMk cId="712882467" sldId="2147483649"/>
          </pc:sldLayoutMkLst>
          <pc:spChg chg="mod">
            <ac:chgData name="Binil Kuriachan" userId="687e57b9-0402-4953-9ec2-5b6ca9a33b47" providerId="ADAL" clId="{D7A4DD0A-C4F6-4515-9C54-C1DCF0EAB359}" dt="2023-04-01T09:50:56.654" v="67" actId="2711"/>
            <ac:spMkLst>
              <pc:docMk/>
              <pc:sldMasterMk cId="1179932065" sldId="2147483648"/>
              <pc:sldLayoutMk cId="712882467" sldId="2147483649"/>
              <ac:spMk id="2" creationId="{DE242693-47B9-6624-0194-F91C1738DF6D}"/>
            </ac:spMkLst>
          </pc:spChg>
          <pc:spChg chg="mod">
            <ac:chgData name="Binil Kuriachan" userId="687e57b9-0402-4953-9ec2-5b6ca9a33b47" providerId="ADAL" clId="{D7A4DD0A-C4F6-4515-9C54-C1DCF0EAB359}" dt="2023-04-01T09:51:03.966" v="68" actId="2711"/>
            <ac:spMkLst>
              <pc:docMk/>
              <pc:sldMasterMk cId="1179932065" sldId="2147483648"/>
              <pc:sldLayoutMk cId="712882467" sldId="2147483649"/>
              <ac:spMk id="3" creationId="{9BB5CAA6-A45A-74E0-BD45-A697E5229466}"/>
            </ac:spMkLst>
          </pc:spChg>
        </pc:sldLayoutChg>
        <pc:sldLayoutChg chg="modSp mod setBg">
          <pc:chgData name="Binil Kuriachan" userId="687e57b9-0402-4953-9ec2-5b6ca9a33b47" providerId="ADAL" clId="{D7A4DD0A-C4F6-4515-9C54-C1DCF0EAB359}" dt="2023-04-01T13:40:23.344" v="694"/>
          <pc:sldLayoutMkLst>
            <pc:docMk/>
            <pc:sldMasterMk cId="1179932065" sldId="2147483648"/>
            <pc:sldLayoutMk cId="1743354067" sldId="2147483650"/>
          </pc:sldLayoutMkLst>
          <pc:spChg chg="mod">
            <ac:chgData name="Binil Kuriachan" userId="687e57b9-0402-4953-9ec2-5b6ca9a33b47" providerId="ADAL" clId="{D7A4DD0A-C4F6-4515-9C54-C1DCF0EAB359}" dt="2023-04-01T13:28:41.037" v="616" actId="207"/>
            <ac:spMkLst>
              <pc:docMk/>
              <pc:sldMasterMk cId="1179932065" sldId="2147483648"/>
              <pc:sldLayoutMk cId="1743354067" sldId="2147483650"/>
              <ac:spMk id="2" creationId="{4D54DC68-4DF0-C0A7-E87D-C8F1BBA0AB3E}"/>
            </ac:spMkLst>
          </pc:spChg>
          <pc:spChg chg="mod">
            <ac:chgData name="Binil Kuriachan" userId="687e57b9-0402-4953-9ec2-5b6ca9a33b47" providerId="ADAL" clId="{D7A4DD0A-C4F6-4515-9C54-C1DCF0EAB359}" dt="2023-04-01T09:50:38.562" v="65" actId="2711"/>
            <ac:spMkLst>
              <pc:docMk/>
              <pc:sldMasterMk cId="1179932065" sldId="2147483648"/>
              <pc:sldLayoutMk cId="1743354067" sldId="2147483650"/>
              <ac:spMk id="3" creationId="{543F43C3-C334-4399-9AC3-91E539AB5EF3}"/>
            </ac:spMkLst>
          </pc:spChg>
          <pc:cxnChg chg="mod">
            <ac:chgData name="Binil Kuriachan" userId="687e57b9-0402-4953-9ec2-5b6ca9a33b47" providerId="ADAL" clId="{D7A4DD0A-C4F6-4515-9C54-C1DCF0EAB359}" dt="2023-04-01T10:10:44.114" v="71" actId="208"/>
            <ac:cxnSpMkLst>
              <pc:docMk/>
              <pc:sldMasterMk cId="1179932065" sldId="2147483648"/>
              <pc:sldLayoutMk cId="1743354067" sldId="2147483650"/>
              <ac:cxnSpMk id="8" creationId="{D70694A1-B235-9674-0DB6-8A1FCD54BABF}"/>
            </ac:cxnSpMkLst>
          </pc:cxnChg>
        </pc:sldLayoutChg>
        <pc:sldLayoutChg chg="setBg">
          <pc:chgData name="Binil Kuriachan" userId="687e57b9-0402-4953-9ec2-5b6ca9a33b47" providerId="ADAL" clId="{D7A4DD0A-C4F6-4515-9C54-C1DCF0EAB359}" dt="2023-04-01T13:40:23.344" v="694"/>
          <pc:sldLayoutMkLst>
            <pc:docMk/>
            <pc:sldMasterMk cId="1179932065" sldId="2147483648"/>
            <pc:sldLayoutMk cId="863332755" sldId="2147483651"/>
          </pc:sldLayoutMkLst>
        </pc:sldLayoutChg>
        <pc:sldLayoutChg chg="modSp mod setBg">
          <pc:chgData name="Binil Kuriachan" userId="687e57b9-0402-4953-9ec2-5b6ca9a33b47" providerId="ADAL" clId="{D7A4DD0A-C4F6-4515-9C54-C1DCF0EAB359}" dt="2023-04-01T13:40:23.344" v="694"/>
          <pc:sldLayoutMkLst>
            <pc:docMk/>
            <pc:sldMasterMk cId="1179932065" sldId="2147483648"/>
            <pc:sldLayoutMk cId="230348745" sldId="2147483652"/>
          </pc:sldLayoutMkLst>
          <pc:spChg chg="mod">
            <ac:chgData name="Binil Kuriachan" userId="687e57b9-0402-4953-9ec2-5b6ca9a33b47" providerId="ADAL" clId="{D7A4DD0A-C4F6-4515-9C54-C1DCF0EAB359}" dt="2023-04-01T09:51:32.367" v="69" actId="27636"/>
            <ac:spMkLst>
              <pc:docMk/>
              <pc:sldMasterMk cId="1179932065" sldId="2147483648"/>
              <pc:sldLayoutMk cId="230348745" sldId="2147483652"/>
              <ac:spMk id="9" creationId="{9D44665E-3EF0-88BD-4BAB-F5D59660E1E7}"/>
            </ac:spMkLst>
          </pc:spChg>
        </pc:sldLayoutChg>
        <pc:sldLayoutChg chg="modSp mod setBg">
          <pc:chgData name="Binil Kuriachan" userId="687e57b9-0402-4953-9ec2-5b6ca9a33b47" providerId="ADAL" clId="{D7A4DD0A-C4F6-4515-9C54-C1DCF0EAB359}" dt="2023-04-01T13:40:23.344" v="694"/>
          <pc:sldLayoutMkLst>
            <pc:docMk/>
            <pc:sldMasterMk cId="1179932065" sldId="2147483648"/>
            <pc:sldLayoutMk cId="2503484569" sldId="2147483653"/>
          </pc:sldLayoutMkLst>
          <pc:spChg chg="mod">
            <ac:chgData name="Binil Kuriachan" userId="687e57b9-0402-4953-9ec2-5b6ca9a33b47" providerId="ADAL" clId="{D7A4DD0A-C4F6-4515-9C54-C1DCF0EAB359}" dt="2023-04-01T09:51:32.381" v="70" actId="27636"/>
            <ac:spMkLst>
              <pc:docMk/>
              <pc:sldMasterMk cId="1179932065" sldId="2147483648"/>
              <pc:sldLayoutMk cId="2503484569" sldId="2147483653"/>
              <ac:spMk id="10" creationId="{85F07245-8BDC-26E5-9EAE-CC83CB9D6CB9}"/>
            </ac:spMkLst>
          </pc:spChg>
        </pc:sldLayoutChg>
        <pc:sldLayoutChg chg="setBg">
          <pc:chgData name="Binil Kuriachan" userId="687e57b9-0402-4953-9ec2-5b6ca9a33b47" providerId="ADAL" clId="{D7A4DD0A-C4F6-4515-9C54-C1DCF0EAB359}" dt="2023-04-01T13:40:23.344" v="694"/>
          <pc:sldLayoutMkLst>
            <pc:docMk/>
            <pc:sldMasterMk cId="1179932065" sldId="2147483648"/>
            <pc:sldLayoutMk cId="4030818206" sldId="2147483654"/>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793361117" sldId="2147483655"/>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1135120990" sldId="2147483656"/>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3863476131" sldId="2147483657"/>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642174203" sldId="2147483658"/>
          </pc:sldLayoutMkLst>
        </pc:sldLayoutChg>
        <pc:sldLayoutChg chg="setBg">
          <pc:chgData name="Binil Kuriachan" userId="687e57b9-0402-4953-9ec2-5b6ca9a33b47" providerId="ADAL" clId="{D7A4DD0A-C4F6-4515-9C54-C1DCF0EAB359}" dt="2023-04-01T13:40:23.344" v="694"/>
          <pc:sldLayoutMkLst>
            <pc:docMk/>
            <pc:sldMasterMk cId="1179932065" sldId="2147483648"/>
            <pc:sldLayoutMk cId="3089003407" sldId="2147483659"/>
          </pc:sldLayoutMkLst>
        </pc:sldLayoutChg>
      </pc:sldMasterChg>
    </pc:docChg>
  </pc:docChgLst>
  <pc:docChgLst>
    <pc:chgData name="Binil Kuriachan" userId="687e57b9-0402-4953-9ec2-5b6ca9a33b47" providerId="ADAL" clId="{EE7CBF91-6175-460D-9FBA-2B583E12C424}"/>
    <pc:docChg chg="custSel addSld delSld modSld sldOrd">
      <pc:chgData name="Binil Kuriachan" userId="687e57b9-0402-4953-9ec2-5b6ca9a33b47" providerId="ADAL" clId="{EE7CBF91-6175-460D-9FBA-2B583E12C424}" dt="2023-04-15T11:23:40.517" v="369" actId="1076"/>
      <pc:docMkLst>
        <pc:docMk/>
      </pc:docMkLst>
      <pc:sldChg chg="modSp mod">
        <pc:chgData name="Binil Kuriachan" userId="687e57b9-0402-4953-9ec2-5b6ca9a33b47" providerId="ADAL" clId="{EE7CBF91-6175-460D-9FBA-2B583E12C424}" dt="2023-04-15T11:14:26.085" v="151" actId="1076"/>
        <pc:sldMkLst>
          <pc:docMk/>
          <pc:sldMk cId="2472462388" sldId="256"/>
        </pc:sldMkLst>
        <pc:spChg chg="mod">
          <ac:chgData name="Binil Kuriachan" userId="687e57b9-0402-4953-9ec2-5b6ca9a33b47" providerId="ADAL" clId="{EE7CBF91-6175-460D-9FBA-2B583E12C424}" dt="2023-04-15T08:24:13.032" v="22" actId="404"/>
          <ac:spMkLst>
            <pc:docMk/>
            <pc:sldMk cId="2472462388" sldId="256"/>
            <ac:spMk id="2" creationId="{70C79804-F078-D161-875A-39648631AD20}"/>
          </ac:spMkLst>
        </pc:spChg>
        <pc:spChg chg="mod ord">
          <ac:chgData name="Binil Kuriachan" userId="687e57b9-0402-4953-9ec2-5b6ca9a33b47" providerId="ADAL" clId="{EE7CBF91-6175-460D-9FBA-2B583E12C424}" dt="2023-04-15T11:14:26.085" v="151" actId="1076"/>
          <ac:spMkLst>
            <pc:docMk/>
            <pc:sldMk cId="2472462388" sldId="256"/>
            <ac:spMk id="3" creationId="{724E9B93-6671-53F3-A3EC-F42AA2E81BD8}"/>
          </ac:spMkLst>
        </pc:spChg>
      </pc:sldChg>
      <pc:sldChg chg="del">
        <pc:chgData name="Binil Kuriachan" userId="687e57b9-0402-4953-9ec2-5b6ca9a33b47" providerId="ADAL" clId="{EE7CBF91-6175-460D-9FBA-2B583E12C424}" dt="2023-04-15T08:24:25.014" v="24" actId="47"/>
        <pc:sldMkLst>
          <pc:docMk/>
          <pc:sldMk cId="467846072" sldId="257"/>
        </pc:sldMkLst>
      </pc:sldChg>
      <pc:sldChg chg="modSp add del mod">
        <pc:chgData name="Binil Kuriachan" userId="687e57b9-0402-4953-9ec2-5b6ca9a33b47" providerId="ADAL" clId="{EE7CBF91-6175-460D-9FBA-2B583E12C424}" dt="2023-04-15T08:32:01.481" v="132" actId="1076"/>
        <pc:sldMkLst>
          <pc:docMk/>
          <pc:sldMk cId="2387769595" sldId="258"/>
        </pc:sldMkLst>
        <pc:spChg chg="mod">
          <ac:chgData name="Binil Kuriachan" userId="687e57b9-0402-4953-9ec2-5b6ca9a33b47" providerId="ADAL" clId="{EE7CBF91-6175-460D-9FBA-2B583E12C424}" dt="2023-04-15T08:31:54.731" v="131" actId="1076"/>
          <ac:spMkLst>
            <pc:docMk/>
            <pc:sldMk cId="2387769595" sldId="258"/>
            <ac:spMk id="5" creationId="{54EBF3B4-89E0-4B65-9AE1-2093299607CC}"/>
          </ac:spMkLst>
        </pc:spChg>
        <pc:spChg chg="mod">
          <ac:chgData name="Binil Kuriachan" userId="687e57b9-0402-4953-9ec2-5b6ca9a33b47" providerId="ADAL" clId="{EE7CBF91-6175-460D-9FBA-2B583E12C424}" dt="2023-04-15T08:32:01.481" v="132" actId="1076"/>
          <ac:spMkLst>
            <pc:docMk/>
            <pc:sldMk cId="2387769595" sldId="258"/>
            <ac:spMk id="6" creationId="{1CFE20A8-BDED-2590-F69B-4ECA78B28BF2}"/>
          </ac:spMkLst>
        </pc:spChg>
      </pc:sldChg>
      <pc:sldChg chg="modSp mod">
        <pc:chgData name="Binil Kuriachan" userId="687e57b9-0402-4953-9ec2-5b6ca9a33b47" providerId="ADAL" clId="{EE7CBF91-6175-460D-9FBA-2B583E12C424}" dt="2023-04-15T08:24:21.456" v="23" actId="6549"/>
        <pc:sldMkLst>
          <pc:docMk/>
          <pc:sldMk cId="3930444487" sldId="259"/>
        </pc:sldMkLst>
        <pc:spChg chg="mod">
          <ac:chgData name="Binil Kuriachan" userId="687e57b9-0402-4953-9ec2-5b6ca9a33b47" providerId="ADAL" clId="{EE7CBF91-6175-460D-9FBA-2B583E12C424}" dt="2023-04-15T08:24:21.456" v="23" actId="6549"/>
          <ac:spMkLst>
            <pc:docMk/>
            <pc:sldMk cId="3930444487" sldId="259"/>
            <ac:spMk id="3" creationId="{48D371CC-4DFF-3C99-B8E0-F24922CF2C30}"/>
          </ac:spMkLst>
        </pc:spChg>
      </pc:sldChg>
      <pc:sldChg chg="del">
        <pc:chgData name="Binil Kuriachan" userId="687e57b9-0402-4953-9ec2-5b6ca9a33b47" providerId="ADAL" clId="{EE7CBF91-6175-460D-9FBA-2B583E12C424}" dt="2023-04-15T08:24:29.003" v="26" actId="47"/>
        <pc:sldMkLst>
          <pc:docMk/>
          <pc:sldMk cId="767191710" sldId="260"/>
        </pc:sldMkLst>
      </pc:sldChg>
      <pc:sldChg chg="add">
        <pc:chgData name="Binil Kuriachan" userId="687e57b9-0402-4953-9ec2-5b6ca9a33b47" providerId="ADAL" clId="{EE7CBF91-6175-460D-9FBA-2B583E12C424}" dt="2023-04-15T11:15:27.394" v="175"/>
        <pc:sldMkLst>
          <pc:docMk/>
          <pc:sldMk cId="0" sldId="261"/>
        </pc:sldMkLst>
      </pc:sldChg>
      <pc:sldChg chg="del">
        <pc:chgData name="Binil Kuriachan" userId="687e57b9-0402-4953-9ec2-5b6ca9a33b47" providerId="ADAL" clId="{EE7CBF91-6175-460D-9FBA-2B583E12C424}" dt="2023-04-15T08:24:30.328" v="27" actId="47"/>
        <pc:sldMkLst>
          <pc:docMk/>
          <pc:sldMk cId="3195160769" sldId="261"/>
        </pc:sldMkLst>
      </pc:sldChg>
      <pc:sldChg chg="add">
        <pc:chgData name="Binil Kuriachan" userId="687e57b9-0402-4953-9ec2-5b6ca9a33b47" providerId="ADAL" clId="{EE7CBF91-6175-460D-9FBA-2B583E12C424}" dt="2023-04-15T11:15:27.394" v="175"/>
        <pc:sldMkLst>
          <pc:docMk/>
          <pc:sldMk cId="0" sldId="262"/>
        </pc:sldMkLst>
      </pc:sldChg>
      <pc:sldChg chg="del">
        <pc:chgData name="Binil Kuriachan" userId="687e57b9-0402-4953-9ec2-5b6ca9a33b47" providerId="ADAL" clId="{EE7CBF91-6175-460D-9FBA-2B583E12C424}" dt="2023-04-15T08:24:32.781" v="28" actId="47"/>
        <pc:sldMkLst>
          <pc:docMk/>
          <pc:sldMk cId="3793034613" sldId="262"/>
        </pc:sldMkLst>
      </pc:sldChg>
      <pc:sldChg chg="del">
        <pc:chgData name="Binil Kuriachan" userId="687e57b9-0402-4953-9ec2-5b6ca9a33b47" providerId="ADAL" clId="{EE7CBF91-6175-460D-9FBA-2B583E12C424}" dt="2023-04-15T08:24:34.191" v="29" actId="47"/>
        <pc:sldMkLst>
          <pc:docMk/>
          <pc:sldMk cId="2126962046" sldId="263"/>
        </pc:sldMkLst>
      </pc:sldChg>
      <pc:sldChg chg="del">
        <pc:chgData name="Binil Kuriachan" userId="687e57b9-0402-4953-9ec2-5b6ca9a33b47" providerId="ADAL" clId="{EE7CBF91-6175-460D-9FBA-2B583E12C424}" dt="2023-04-15T08:24:34.604" v="30" actId="47"/>
        <pc:sldMkLst>
          <pc:docMk/>
          <pc:sldMk cId="1662330665" sldId="264"/>
        </pc:sldMkLst>
      </pc:sldChg>
      <pc:sldChg chg="del">
        <pc:chgData name="Binil Kuriachan" userId="687e57b9-0402-4953-9ec2-5b6ca9a33b47" providerId="ADAL" clId="{EE7CBF91-6175-460D-9FBA-2B583E12C424}" dt="2023-04-15T08:24:35.565" v="31" actId="47"/>
        <pc:sldMkLst>
          <pc:docMk/>
          <pc:sldMk cId="4189159025" sldId="265"/>
        </pc:sldMkLst>
      </pc:sldChg>
      <pc:sldChg chg="addSp modSp mod">
        <pc:chgData name="Binil Kuriachan" userId="687e57b9-0402-4953-9ec2-5b6ca9a33b47" providerId="ADAL" clId="{EE7CBF91-6175-460D-9FBA-2B583E12C424}" dt="2023-04-15T08:30:37.800" v="128" actId="1076"/>
        <pc:sldMkLst>
          <pc:docMk/>
          <pc:sldMk cId="1638263595" sldId="266"/>
        </pc:sldMkLst>
        <pc:spChg chg="mod">
          <ac:chgData name="Binil Kuriachan" userId="687e57b9-0402-4953-9ec2-5b6ca9a33b47" providerId="ADAL" clId="{EE7CBF91-6175-460D-9FBA-2B583E12C424}" dt="2023-04-15T08:27:28.570" v="53" actId="14100"/>
          <ac:spMkLst>
            <pc:docMk/>
            <pc:sldMk cId="1638263595" sldId="266"/>
            <ac:spMk id="2" creationId="{B6C0F8DD-3D1B-F83D-CDD6-C7734567DE10}"/>
          </ac:spMkLst>
        </pc:spChg>
        <pc:spChg chg="mod">
          <ac:chgData name="Binil Kuriachan" userId="687e57b9-0402-4953-9ec2-5b6ca9a33b47" providerId="ADAL" clId="{EE7CBF91-6175-460D-9FBA-2B583E12C424}" dt="2023-04-15T08:30:03.214" v="120" actId="404"/>
          <ac:spMkLst>
            <pc:docMk/>
            <pc:sldMk cId="1638263595" sldId="266"/>
            <ac:spMk id="3" creationId="{6C98AD76-BAB2-E11C-376E-36F31904784C}"/>
          </ac:spMkLst>
        </pc:spChg>
        <pc:spChg chg="add mod">
          <ac:chgData name="Binil Kuriachan" userId="687e57b9-0402-4953-9ec2-5b6ca9a33b47" providerId="ADAL" clId="{EE7CBF91-6175-460D-9FBA-2B583E12C424}" dt="2023-04-15T08:30:32.101" v="126" actId="1076"/>
          <ac:spMkLst>
            <pc:docMk/>
            <pc:sldMk cId="1638263595" sldId="266"/>
            <ac:spMk id="7" creationId="{A729E65C-F9F1-EDEB-4D12-E116904E52DD}"/>
          </ac:spMkLst>
        </pc:spChg>
        <pc:picChg chg="add mod">
          <ac:chgData name="Binil Kuriachan" userId="687e57b9-0402-4953-9ec2-5b6ca9a33b47" providerId="ADAL" clId="{EE7CBF91-6175-460D-9FBA-2B583E12C424}" dt="2023-04-15T08:30:37.800" v="128" actId="1076"/>
          <ac:picMkLst>
            <pc:docMk/>
            <pc:sldMk cId="1638263595" sldId="266"/>
            <ac:picMk id="4" creationId="{B0F7A79F-B7A8-B5C1-A809-F3E218ADED73}"/>
          </ac:picMkLst>
        </pc:picChg>
        <pc:picChg chg="add mod">
          <ac:chgData name="Binil Kuriachan" userId="687e57b9-0402-4953-9ec2-5b6ca9a33b47" providerId="ADAL" clId="{EE7CBF91-6175-460D-9FBA-2B583E12C424}" dt="2023-04-15T08:30:26.766" v="125" actId="1076"/>
          <ac:picMkLst>
            <pc:docMk/>
            <pc:sldMk cId="1638263595" sldId="266"/>
            <ac:picMk id="5" creationId="{196367D0-CBD5-C322-1ECD-ADF3AE5C08CD}"/>
          </ac:picMkLst>
        </pc:picChg>
        <pc:picChg chg="add mod">
          <ac:chgData name="Binil Kuriachan" userId="687e57b9-0402-4953-9ec2-5b6ca9a33b47" providerId="ADAL" clId="{EE7CBF91-6175-460D-9FBA-2B583E12C424}" dt="2023-04-15T08:30:35.262" v="127" actId="1076"/>
          <ac:picMkLst>
            <pc:docMk/>
            <pc:sldMk cId="1638263595" sldId="266"/>
            <ac:picMk id="6" creationId="{C7FAA11D-3E69-2784-57D7-766A73219A81}"/>
          </ac:picMkLst>
        </pc:picChg>
      </pc:sldChg>
      <pc:sldChg chg="addSp delSp modSp mod ord">
        <pc:chgData name="Binil Kuriachan" userId="687e57b9-0402-4953-9ec2-5b6ca9a33b47" providerId="ADAL" clId="{EE7CBF91-6175-460D-9FBA-2B583E12C424}" dt="2023-04-15T11:14:41.344" v="154"/>
        <pc:sldMkLst>
          <pc:docMk/>
          <pc:sldMk cId="3299471264" sldId="267"/>
        </pc:sldMkLst>
        <pc:spChg chg="mod">
          <ac:chgData name="Binil Kuriachan" userId="687e57b9-0402-4953-9ec2-5b6ca9a33b47" providerId="ADAL" clId="{EE7CBF91-6175-460D-9FBA-2B583E12C424}" dt="2023-04-15T08:28:37.418" v="100" actId="20577"/>
          <ac:spMkLst>
            <pc:docMk/>
            <pc:sldMk cId="3299471264" sldId="267"/>
            <ac:spMk id="2" creationId="{64D9F3EC-AAF3-29D6-7878-DB7782B29DB4}"/>
          </ac:spMkLst>
        </pc:spChg>
        <pc:spChg chg="del">
          <ac:chgData name="Binil Kuriachan" userId="687e57b9-0402-4953-9ec2-5b6ca9a33b47" providerId="ADAL" clId="{EE7CBF91-6175-460D-9FBA-2B583E12C424}" dt="2023-04-15T08:28:43.832" v="101"/>
          <ac:spMkLst>
            <pc:docMk/>
            <pc:sldMk cId="3299471264" sldId="267"/>
            <ac:spMk id="3" creationId="{9B9A65FD-F9FC-E9C4-23A0-6DFF7B8F2B6D}"/>
          </ac:spMkLst>
        </pc:spChg>
        <pc:spChg chg="add mod">
          <ac:chgData name="Binil Kuriachan" userId="687e57b9-0402-4953-9ec2-5b6ca9a33b47" providerId="ADAL" clId="{EE7CBF91-6175-460D-9FBA-2B583E12C424}" dt="2023-04-15T08:33:33.936" v="147" actId="1076"/>
          <ac:spMkLst>
            <pc:docMk/>
            <pc:sldMk cId="3299471264" sldId="267"/>
            <ac:spMk id="4" creationId="{5F9088A3-378C-30C0-3FA9-A9AEC06A1D61}"/>
          </ac:spMkLst>
        </pc:spChg>
        <pc:spChg chg="add mod">
          <ac:chgData name="Binil Kuriachan" userId="687e57b9-0402-4953-9ec2-5b6ca9a33b47" providerId="ADAL" clId="{EE7CBF91-6175-460D-9FBA-2B583E12C424}" dt="2023-04-15T08:32:55.052" v="141" actId="1076"/>
          <ac:spMkLst>
            <pc:docMk/>
            <pc:sldMk cId="3299471264" sldId="267"/>
            <ac:spMk id="6" creationId="{B4E4483B-6985-E551-4296-DC8C6AF039A0}"/>
          </ac:spMkLst>
        </pc:spChg>
        <pc:spChg chg="add mod">
          <ac:chgData name="Binil Kuriachan" userId="687e57b9-0402-4953-9ec2-5b6ca9a33b47" providerId="ADAL" clId="{EE7CBF91-6175-460D-9FBA-2B583E12C424}" dt="2023-04-15T08:32:55.052" v="141" actId="1076"/>
          <ac:spMkLst>
            <pc:docMk/>
            <pc:sldMk cId="3299471264" sldId="267"/>
            <ac:spMk id="7" creationId="{09B2C02B-25FC-944D-6823-C743DE53D0CC}"/>
          </ac:spMkLst>
        </pc:spChg>
        <pc:spChg chg="add mod">
          <ac:chgData name="Binil Kuriachan" userId="687e57b9-0402-4953-9ec2-5b6ca9a33b47" providerId="ADAL" clId="{EE7CBF91-6175-460D-9FBA-2B583E12C424}" dt="2023-04-15T08:32:55.052" v="141" actId="1076"/>
          <ac:spMkLst>
            <pc:docMk/>
            <pc:sldMk cId="3299471264" sldId="267"/>
            <ac:spMk id="8" creationId="{5406DD37-D7F6-A5D8-3CAC-DB710D05FDD1}"/>
          </ac:spMkLst>
        </pc:spChg>
        <pc:spChg chg="add mod">
          <ac:chgData name="Binil Kuriachan" userId="687e57b9-0402-4953-9ec2-5b6ca9a33b47" providerId="ADAL" clId="{EE7CBF91-6175-460D-9FBA-2B583E12C424}" dt="2023-04-15T08:32:55.052" v="141" actId="1076"/>
          <ac:spMkLst>
            <pc:docMk/>
            <pc:sldMk cId="3299471264" sldId="267"/>
            <ac:spMk id="9" creationId="{35472BEB-3549-B5DB-0950-D4F0BD4F1106}"/>
          </ac:spMkLst>
        </pc:spChg>
        <pc:spChg chg="add mod">
          <ac:chgData name="Binil Kuriachan" userId="687e57b9-0402-4953-9ec2-5b6ca9a33b47" providerId="ADAL" clId="{EE7CBF91-6175-460D-9FBA-2B583E12C424}" dt="2023-04-15T08:32:55.052" v="141" actId="1076"/>
          <ac:spMkLst>
            <pc:docMk/>
            <pc:sldMk cId="3299471264" sldId="267"/>
            <ac:spMk id="10" creationId="{27EF0B65-036C-BD98-A2F9-D7984F32A593}"/>
          </ac:spMkLst>
        </pc:spChg>
        <pc:spChg chg="add mod">
          <ac:chgData name="Binil Kuriachan" userId="687e57b9-0402-4953-9ec2-5b6ca9a33b47" providerId="ADAL" clId="{EE7CBF91-6175-460D-9FBA-2B583E12C424}" dt="2023-04-15T08:32:55.052" v="141" actId="1076"/>
          <ac:spMkLst>
            <pc:docMk/>
            <pc:sldMk cId="3299471264" sldId="267"/>
            <ac:spMk id="12" creationId="{85B80898-55BF-9574-6A2D-A29097391E49}"/>
          </ac:spMkLst>
        </pc:spChg>
        <pc:spChg chg="add mod">
          <ac:chgData name="Binil Kuriachan" userId="687e57b9-0402-4953-9ec2-5b6ca9a33b47" providerId="ADAL" clId="{EE7CBF91-6175-460D-9FBA-2B583E12C424}" dt="2023-04-15T08:33:27.855" v="145" actId="1076"/>
          <ac:spMkLst>
            <pc:docMk/>
            <pc:sldMk cId="3299471264" sldId="267"/>
            <ac:spMk id="13" creationId="{94F1FB18-8B91-3B98-3C61-2D74C26D5A67}"/>
          </ac:spMkLst>
        </pc:spChg>
        <pc:grpChg chg="add mod">
          <ac:chgData name="Binil Kuriachan" userId="687e57b9-0402-4953-9ec2-5b6ca9a33b47" providerId="ADAL" clId="{EE7CBF91-6175-460D-9FBA-2B583E12C424}" dt="2023-04-15T08:33:36.422" v="148" actId="1076"/>
          <ac:grpSpMkLst>
            <pc:docMk/>
            <pc:sldMk cId="3299471264" sldId="267"/>
            <ac:grpSpMk id="5" creationId="{5F492BAD-EB99-6C2C-F122-33A21B89CD65}"/>
          </ac:grpSpMkLst>
        </pc:grpChg>
        <pc:picChg chg="add mod">
          <ac:chgData name="Binil Kuriachan" userId="687e57b9-0402-4953-9ec2-5b6ca9a33b47" providerId="ADAL" clId="{EE7CBF91-6175-460D-9FBA-2B583E12C424}" dt="2023-04-15T08:28:45.698" v="102" actId="1076"/>
          <ac:picMkLst>
            <pc:docMk/>
            <pc:sldMk cId="3299471264" sldId="267"/>
            <ac:picMk id="1026" creationId="{A05FB4AE-6CC4-2553-095C-257AE1E094A9}"/>
          </ac:picMkLst>
        </pc:picChg>
        <pc:picChg chg="add mod">
          <ac:chgData name="Binil Kuriachan" userId="687e57b9-0402-4953-9ec2-5b6ca9a33b47" providerId="ADAL" clId="{EE7CBF91-6175-460D-9FBA-2B583E12C424}" dt="2023-04-15T08:33:58.956" v="150" actId="1076"/>
          <ac:picMkLst>
            <pc:docMk/>
            <pc:sldMk cId="3299471264" sldId="267"/>
            <ac:picMk id="1028" creationId="{CDA8E9C2-ECEF-F2B6-A526-B9C91106E816}"/>
          </ac:picMkLst>
        </pc:picChg>
        <pc:picChg chg="add mod">
          <ac:chgData name="Binil Kuriachan" userId="687e57b9-0402-4953-9ec2-5b6ca9a33b47" providerId="ADAL" clId="{EE7CBF91-6175-460D-9FBA-2B583E12C424}" dt="2023-04-15T08:33:41.111" v="149" actId="1076"/>
          <ac:picMkLst>
            <pc:docMk/>
            <pc:sldMk cId="3299471264" sldId="267"/>
            <ac:picMk id="1030" creationId="{C5A94F22-5F98-F636-919E-56DB34767B8F}"/>
          </ac:picMkLst>
        </pc:picChg>
        <pc:picChg chg="add mod">
          <ac:chgData name="Binil Kuriachan" userId="687e57b9-0402-4953-9ec2-5b6ca9a33b47" providerId="ADAL" clId="{EE7CBF91-6175-460D-9FBA-2B583E12C424}" dt="2023-04-15T08:33:30.605" v="146" actId="1076"/>
          <ac:picMkLst>
            <pc:docMk/>
            <pc:sldMk cId="3299471264" sldId="267"/>
            <ac:picMk id="1032" creationId="{127B0A90-2A73-2D59-A16F-80268261FFCF}"/>
          </ac:picMkLst>
        </pc:picChg>
        <pc:picChg chg="add mod">
          <ac:chgData name="Binil Kuriachan" userId="687e57b9-0402-4953-9ec2-5b6ca9a33b47" providerId="ADAL" clId="{EE7CBF91-6175-460D-9FBA-2B583E12C424}" dt="2023-04-15T08:32:58.754" v="142" actId="1076"/>
          <ac:picMkLst>
            <pc:docMk/>
            <pc:sldMk cId="3299471264" sldId="267"/>
            <ac:picMk id="1033" creationId="{73AA8AA7-515A-75F5-EE65-7E7109C72723}"/>
          </ac:picMkLst>
        </pc:picChg>
        <pc:cxnChg chg="add mod">
          <ac:chgData name="Binil Kuriachan" userId="687e57b9-0402-4953-9ec2-5b6ca9a33b47" providerId="ADAL" clId="{EE7CBF91-6175-460D-9FBA-2B583E12C424}" dt="2023-04-15T08:32:55.052" v="141" actId="1076"/>
          <ac:cxnSpMkLst>
            <pc:docMk/>
            <pc:sldMk cId="3299471264" sldId="267"/>
            <ac:cxnSpMk id="11" creationId="{7453291D-C3C3-C117-EDEB-D0AD11525939}"/>
          </ac:cxnSpMkLst>
        </pc:cxnChg>
      </pc:sldChg>
      <pc:sldChg chg="modSp new mod">
        <pc:chgData name="Binil Kuriachan" userId="687e57b9-0402-4953-9ec2-5b6ca9a33b47" providerId="ADAL" clId="{EE7CBF91-6175-460D-9FBA-2B583E12C424}" dt="2023-04-15T11:23:40.517" v="369" actId="1076"/>
        <pc:sldMkLst>
          <pc:docMk/>
          <pc:sldMk cId="3586122735" sldId="268"/>
        </pc:sldMkLst>
        <pc:spChg chg="mod">
          <ac:chgData name="Binil Kuriachan" userId="687e57b9-0402-4953-9ec2-5b6ca9a33b47" providerId="ADAL" clId="{EE7CBF91-6175-460D-9FBA-2B583E12C424}" dt="2023-04-15T11:14:47.706" v="174" actId="20577"/>
          <ac:spMkLst>
            <pc:docMk/>
            <pc:sldMk cId="3586122735" sldId="268"/>
            <ac:spMk id="2" creationId="{41CA23C6-64CC-2D9F-C7FF-1DEF89895FC7}"/>
          </ac:spMkLst>
        </pc:spChg>
        <pc:spChg chg="mod">
          <ac:chgData name="Binil Kuriachan" userId="687e57b9-0402-4953-9ec2-5b6ca9a33b47" providerId="ADAL" clId="{EE7CBF91-6175-460D-9FBA-2B583E12C424}" dt="2023-04-15T11:23:40.517" v="369" actId="1076"/>
          <ac:spMkLst>
            <pc:docMk/>
            <pc:sldMk cId="3586122735" sldId="268"/>
            <ac:spMk id="3" creationId="{CD5978D6-13BD-7BFC-9510-E38CE64CDD22}"/>
          </ac:spMkLst>
        </pc:spChg>
      </pc:sldChg>
      <pc:sldChg chg="modSp new mod">
        <pc:chgData name="Binil Kuriachan" userId="687e57b9-0402-4953-9ec2-5b6ca9a33b47" providerId="ADAL" clId="{EE7CBF91-6175-460D-9FBA-2B583E12C424}" dt="2023-04-15T11:16:46.107" v="255" actId="1076"/>
        <pc:sldMkLst>
          <pc:docMk/>
          <pc:sldMk cId="2357952739" sldId="269"/>
        </pc:sldMkLst>
        <pc:spChg chg="mod">
          <ac:chgData name="Binil Kuriachan" userId="687e57b9-0402-4953-9ec2-5b6ca9a33b47" providerId="ADAL" clId="{EE7CBF91-6175-460D-9FBA-2B583E12C424}" dt="2023-04-15T11:16:03.520" v="206" actId="20577"/>
          <ac:spMkLst>
            <pc:docMk/>
            <pc:sldMk cId="2357952739" sldId="269"/>
            <ac:spMk id="2" creationId="{2C9DB61A-F509-884D-4D51-6C1C2287CBF8}"/>
          </ac:spMkLst>
        </pc:spChg>
        <pc:spChg chg="mod">
          <ac:chgData name="Binil Kuriachan" userId="687e57b9-0402-4953-9ec2-5b6ca9a33b47" providerId="ADAL" clId="{EE7CBF91-6175-460D-9FBA-2B583E12C424}" dt="2023-04-15T11:16:46.107" v="255" actId="1076"/>
          <ac:spMkLst>
            <pc:docMk/>
            <pc:sldMk cId="2357952739" sldId="269"/>
            <ac:spMk id="3" creationId="{FB84F998-153F-3DAC-1114-5A13C22320AD}"/>
          </ac:spMkLst>
        </pc:spChg>
      </pc:sldChg>
      <pc:sldChg chg="modSp new mod">
        <pc:chgData name="Binil Kuriachan" userId="687e57b9-0402-4953-9ec2-5b6ca9a33b47" providerId="ADAL" clId="{EE7CBF91-6175-460D-9FBA-2B583E12C424}" dt="2023-04-15T11:17:18.309" v="260" actId="20577"/>
        <pc:sldMkLst>
          <pc:docMk/>
          <pc:sldMk cId="3104714712" sldId="270"/>
        </pc:sldMkLst>
        <pc:spChg chg="mod">
          <ac:chgData name="Binil Kuriachan" userId="687e57b9-0402-4953-9ec2-5b6ca9a33b47" providerId="ADAL" clId="{EE7CBF91-6175-460D-9FBA-2B583E12C424}" dt="2023-04-15T11:17:18.309" v="260" actId="20577"/>
          <ac:spMkLst>
            <pc:docMk/>
            <pc:sldMk cId="3104714712" sldId="270"/>
            <ac:spMk id="2" creationId="{65E97AB6-14F9-9583-EE4A-40CF43C118BD}"/>
          </ac:spMkLst>
        </pc:spChg>
      </pc:sldChg>
      <pc:sldChg chg="modSp new mod">
        <pc:chgData name="Binil Kuriachan" userId="687e57b9-0402-4953-9ec2-5b6ca9a33b47" providerId="ADAL" clId="{EE7CBF91-6175-460D-9FBA-2B583E12C424}" dt="2023-04-15T11:18:01.915" v="331" actId="404"/>
        <pc:sldMkLst>
          <pc:docMk/>
          <pc:sldMk cId="3246480348" sldId="271"/>
        </pc:sldMkLst>
        <pc:spChg chg="mod">
          <ac:chgData name="Binil Kuriachan" userId="687e57b9-0402-4953-9ec2-5b6ca9a33b47" providerId="ADAL" clId="{EE7CBF91-6175-460D-9FBA-2B583E12C424}" dt="2023-04-15T11:17:37.118" v="277" actId="20577"/>
          <ac:spMkLst>
            <pc:docMk/>
            <pc:sldMk cId="3246480348" sldId="271"/>
            <ac:spMk id="2" creationId="{D8845348-926A-FFED-7631-C42B489B55BC}"/>
          </ac:spMkLst>
        </pc:spChg>
        <pc:spChg chg="mod">
          <ac:chgData name="Binil Kuriachan" userId="687e57b9-0402-4953-9ec2-5b6ca9a33b47" providerId="ADAL" clId="{EE7CBF91-6175-460D-9FBA-2B583E12C424}" dt="2023-04-15T11:18:01.915" v="331" actId="404"/>
          <ac:spMkLst>
            <pc:docMk/>
            <pc:sldMk cId="3246480348" sldId="271"/>
            <ac:spMk id="3" creationId="{101067EB-EB25-4E14-DBAF-202D4528D319}"/>
          </ac:spMkLst>
        </pc:spChg>
      </pc:sldChg>
      <pc:sldChg chg="modSp new mod">
        <pc:chgData name="Binil Kuriachan" userId="687e57b9-0402-4953-9ec2-5b6ca9a33b47" providerId="ADAL" clId="{EE7CBF91-6175-460D-9FBA-2B583E12C424}" dt="2023-04-15T11:21:01.551" v="368" actId="20577"/>
        <pc:sldMkLst>
          <pc:docMk/>
          <pc:sldMk cId="2188236210" sldId="272"/>
        </pc:sldMkLst>
        <pc:spChg chg="mod">
          <ac:chgData name="Binil Kuriachan" userId="687e57b9-0402-4953-9ec2-5b6ca9a33b47" providerId="ADAL" clId="{EE7CBF91-6175-460D-9FBA-2B583E12C424}" dt="2023-04-15T11:20:50.912" v="350" actId="20577"/>
          <ac:spMkLst>
            <pc:docMk/>
            <pc:sldMk cId="2188236210" sldId="272"/>
            <ac:spMk id="2" creationId="{6D86EE71-E253-4D5F-31D9-177731B5D0EF}"/>
          </ac:spMkLst>
        </pc:spChg>
        <pc:spChg chg="mod">
          <ac:chgData name="Binil Kuriachan" userId="687e57b9-0402-4953-9ec2-5b6ca9a33b47" providerId="ADAL" clId="{EE7CBF91-6175-460D-9FBA-2B583E12C424}" dt="2023-04-15T11:21:01.551" v="368" actId="20577"/>
          <ac:spMkLst>
            <pc:docMk/>
            <pc:sldMk cId="2188236210" sldId="272"/>
            <ac:spMk id="3" creationId="{D7E33EB7-9204-028A-259B-07B4E7470F44}"/>
          </ac:spMkLst>
        </pc:spChg>
      </pc:sldChg>
    </pc:docChg>
  </pc:docChgLst>
  <pc:docChgLst>
    <pc:chgData name="Binil Kuriachan" userId="687e57b9-0402-4953-9ec2-5b6ca9a33b47" providerId="ADAL" clId="{887824E2-5152-40B6-9B39-86E642FED01D}"/>
    <pc:docChg chg="custSel modSld">
      <pc:chgData name="Binil Kuriachan" userId="687e57b9-0402-4953-9ec2-5b6ca9a33b47" providerId="ADAL" clId="{887824E2-5152-40B6-9B39-86E642FED01D}" dt="2023-03-19T04:54:02.999" v="67" actId="14100"/>
      <pc:docMkLst>
        <pc:docMk/>
      </pc:docMkLst>
      <pc:sldChg chg="modSp mod">
        <pc:chgData name="Binil Kuriachan" userId="687e57b9-0402-4953-9ec2-5b6ca9a33b47" providerId="ADAL" clId="{887824E2-5152-40B6-9B39-86E642FED01D}" dt="2023-03-19T04:54:02.999" v="67" actId="14100"/>
        <pc:sldMkLst>
          <pc:docMk/>
          <pc:sldMk cId="2472462388" sldId="256"/>
        </pc:sldMkLst>
        <pc:spChg chg="mod">
          <ac:chgData name="Binil Kuriachan" userId="687e57b9-0402-4953-9ec2-5b6ca9a33b47" providerId="ADAL" clId="{887824E2-5152-40B6-9B39-86E642FED01D}" dt="2023-03-19T04:53:54.625" v="66" actId="20577"/>
          <ac:spMkLst>
            <pc:docMk/>
            <pc:sldMk cId="2472462388" sldId="256"/>
            <ac:spMk id="2" creationId="{70C79804-F078-D161-875A-39648631AD20}"/>
          </ac:spMkLst>
        </pc:spChg>
        <pc:spChg chg="mod">
          <ac:chgData name="Binil Kuriachan" userId="687e57b9-0402-4953-9ec2-5b6ca9a33b47" providerId="ADAL" clId="{887824E2-5152-40B6-9B39-86E642FED01D}" dt="2023-03-19T04:54:02.999" v="67" actId="14100"/>
          <ac:spMkLst>
            <pc:docMk/>
            <pc:sldMk cId="2472462388" sldId="256"/>
            <ac:spMk id="3" creationId="{B34E38E3-0986-96F5-EFC0-CE884410F903}"/>
          </ac:spMkLst>
        </pc:spChg>
        <pc:spChg chg="mod">
          <ac:chgData name="Binil Kuriachan" userId="687e57b9-0402-4953-9ec2-5b6ca9a33b47" providerId="ADAL" clId="{887824E2-5152-40B6-9B39-86E642FED01D}" dt="2023-03-19T04:52:48.249" v="29" actId="122"/>
          <ac:spMkLst>
            <pc:docMk/>
            <pc:sldMk cId="2472462388" sldId="256"/>
            <ac:spMk id="4" creationId="{95C8D416-A91E-449F-DA0F-0BD0132C7F54}"/>
          </ac:spMkLst>
        </pc:spChg>
      </pc:sldChg>
    </pc:docChg>
  </pc:docChgLst>
  <pc:docChgLst>
    <pc:chgData name="Binil Kuriachan" userId="687e57b9-0402-4953-9ec2-5b6ca9a33b47" providerId="ADAL" clId="{95020CE6-9F9E-4E09-BA62-F517AFB0E7AD}"/>
    <pc:docChg chg="custSel modSld modMainMaster">
      <pc:chgData name="Binil Kuriachan" userId="687e57b9-0402-4953-9ec2-5b6ca9a33b47" providerId="ADAL" clId="{95020CE6-9F9E-4E09-BA62-F517AFB0E7AD}" dt="2023-03-19T04:40:10.125" v="90" actId="108"/>
      <pc:docMkLst>
        <pc:docMk/>
      </pc:docMkLst>
      <pc:sldChg chg="modSp mod">
        <pc:chgData name="Binil Kuriachan" userId="687e57b9-0402-4953-9ec2-5b6ca9a33b47" providerId="ADAL" clId="{95020CE6-9F9E-4E09-BA62-F517AFB0E7AD}" dt="2023-03-18T07:14:18.479" v="0" actId="14100"/>
        <pc:sldMkLst>
          <pc:docMk/>
          <pc:sldMk cId="2472462388" sldId="256"/>
        </pc:sldMkLst>
        <pc:spChg chg="mod">
          <ac:chgData name="Binil Kuriachan" userId="687e57b9-0402-4953-9ec2-5b6ca9a33b47" providerId="ADAL" clId="{95020CE6-9F9E-4E09-BA62-F517AFB0E7AD}" dt="2023-03-18T07:14:18.479" v="0" actId="14100"/>
          <ac:spMkLst>
            <pc:docMk/>
            <pc:sldMk cId="2472462388" sldId="256"/>
            <ac:spMk id="4" creationId="{95C8D416-A91E-449F-DA0F-0BD0132C7F54}"/>
          </ac:spMkLst>
        </pc:spChg>
      </pc:sldChg>
      <pc:sldChg chg="modSp mod">
        <pc:chgData name="Binil Kuriachan" userId="687e57b9-0402-4953-9ec2-5b6ca9a33b47" providerId="ADAL" clId="{95020CE6-9F9E-4E09-BA62-F517AFB0E7AD}" dt="2023-03-19T04:35:58.475" v="2" actId="27636"/>
        <pc:sldMkLst>
          <pc:docMk/>
          <pc:sldMk cId="467846072" sldId="257"/>
        </pc:sldMkLst>
        <pc:spChg chg="mod">
          <ac:chgData name="Binil Kuriachan" userId="687e57b9-0402-4953-9ec2-5b6ca9a33b47" providerId="ADAL" clId="{95020CE6-9F9E-4E09-BA62-F517AFB0E7AD}" dt="2023-03-19T04:35:58.475" v="2" actId="27636"/>
          <ac:spMkLst>
            <pc:docMk/>
            <pc:sldMk cId="467846072" sldId="257"/>
            <ac:spMk id="2" creationId="{D0A61FF0-11A7-1FD7-E27A-B6772163FEC3}"/>
          </ac:spMkLst>
        </pc:spChg>
      </pc:sldChg>
      <pc:sldMasterChg chg="modSp mod modSldLayout">
        <pc:chgData name="Binil Kuriachan" userId="687e57b9-0402-4953-9ec2-5b6ca9a33b47" providerId="ADAL" clId="{95020CE6-9F9E-4E09-BA62-F517AFB0E7AD}" dt="2023-03-19T04:40:10.125" v="90" actId="108"/>
        <pc:sldMasterMkLst>
          <pc:docMk/>
          <pc:sldMasterMk cId="1179932065" sldId="2147483648"/>
        </pc:sldMasterMkLst>
        <pc:spChg chg="mod">
          <ac:chgData name="Binil Kuriachan" userId="687e57b9-0402-4953-9ec2-5b6ca9a33b47" providerId="ADAL" clId="{95020CE6-9F9E-4E09-BA62-F517AFB0E7AD}" dt="2023-03-19T04:39:21.363" v="87" actId="122"/>
          <ac:spMkLst>
            <pc:docMk/>
            <pc:sldMasterMk cId="1179932065" sldId="2147483648"/>
            <ac:spMk id="7" creationId="{1B12076B-6DDF-CAA8-E6F9-D1FFDAF0903C}"/>
          </ac:spMkLst>
        </pc:spChg>
        <pc:sldLayoutChg chg="modSp mod">
          <pc:chgData name="Binil Kuriachan" userId="687e57b9-0402-4953-9ec2-5b6ca9a33b47" providerId="ADAL" clId="{95020CE6-9F9E-4E09-BA62-F517AFB0E7AD}" dt="2023-03-19T04:40:10.125" v="90" actId="108"/>
          <pc:sldLayoutMkLst>
            <pc:docMk/>
            <pc:sldMasterMk cId="1179932065" sldId="2147483648"/>
            <pc:sldLayoutMk cId="712882467" sldId="2147483649"/>
          </pc:sldLayoutMkLst>
          <pc:spChg chg="mod">
            <ac:chgData name="Binil Kuriachan" userId="687e57b9-0402-4953-9ec2-5b6ca9a33b47" providerId="ADAL" clId="{95020CE6-9F9E-4E09-BA62-F517AFB0E7AD}" dt="2023-03-19T04:40:10.125" v="90" actId="108"/>
            <ac:spMkLst>
              <pc:docMk/>
              <pc:sldMasterMk cId="1179932065" sldId="2147483648"/>
              <pc:sldLayoutMk cId="712882467" sldId="2147483649"/>
              <ac:spMk id="5" creationId="{DFD01ED8-C1D7-077F-5AF3-7D86D5443214}"/>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3C798-9322-2947-B5F3-667769283A1F}" type="datetimeFigureOut">
              <a:rPr lang="en-US" smtClean="0"/>
              <a:t>5/11/23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46C3F-66C0-E941-9155-C785382A99E8}" type="slidenum">
              <a:rPr lang="en-US" smtClean="0"/>
              <a:t>‹#›</a:t>
            </a:fld>
            <a:endParaRPr lang="en-US"/>
          </a:p>
        </p:txBody>
      </p:sp>
    </p:spTree>
    <p:extLst>
      <p:ext uri="{BB962C8B-B14F-4D97-AF65-F5344CB8AC3E}">
        <p14:creationId xmlns:p14="http://schemas.microsoft.com/office/powerpoint/2010/main" val="290681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146C3F-66C0-E941-9155-C785382A99E8}" type="slidenum">
              <a:rPr lang="en-US" smtClean="0"/>
              <a:t>1</a:t>
            </a:fld>
            <a:endParaRPr lang="en-US"/>
          </a:p>
        </p:txBody>
      </p:sp>
    </p:spTree>
    <p:extLst>
      <p:ext uri="{BB962C8B-B14F-4D97-AF65-F5344CB8AC3E}">
        <p14:creationId xmlns:p14="http://schemas.microsoft.com/office/powerpoint/2010/main" val="346930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c548da09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8c548da097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670eef28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8670eef28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2693-47B9-6624-0194-F91C1738DF6D}"/>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9BB5CAA6-A45A-74E0-BD45-A697E5229466}"/>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5" name="Footer Placeholder 4">
            <a:extLst>
              <a:ext uri="{FF2B5EF4-FFF2-40B4-BE49-F238E27FC236}">
                <a16:creationId xmlns:a16="http://schemas.microsoft.com/office/drawing/2014/main" id="{DFD01ED8-C1D7-077F-5AF3-7D86D5443214}"/>
              </a:ext>
            </a:extLst>
          </p:cNvPr>
          <p:cNvSpPr>
            <a:spLocks noGrp="1"/>
          </p:cNvSpPr>
          <p:nvPr>
            <p:ph type="ftr" sz="quarter" idx="11"/>
          </p:nvPr>
        </p:nvSpPr>
        <p:spPr>
          <a:xfrm>
            <a:off x="0" y="6492876"/>
            <a:ext cx="12192000" cy="365124"/>
          </a:xfrm>
          <a:prstGeom prst="rect">
            <a:avLst/>
          </a:prstGeom>
          <a:solidFill>
            <a:srgbClr val="204C8A"/>
          </a:solidFill>
        </p:spPr>
        <p:txBody>
          <a:bodyPr/>
          <a:lstStyle>
            <a:lvl1pPr>
              <a:defRPr lang="en-US" smtClean="0">
                <a:solidFill>
                  <a:schemeClr val="bg1"/>
                </a:solidFill>
              </a:defRPr>
            </a:lvl1pPr>
          </a:lstStyle>
          <a:p>
            <a:pPr algn="ctr"/>
            <a:r>
              <a:rPr lang="en-US"/>
              <a:t>AI/ML Industry Ready Workshop</a:t>
            </a:r>
          </a:p>
        </p:txBody>
      </p:sp>
      <p:sp>
        <p:nvSpPr>
          <p:cNvPr id="6" name="Slide Number Placeholder 5">
            <a:extLst>
              <a:ext uri="{FF2B5EF4-FFF2-40B4-BE49-F238E27FC236}">
                <a16:creationId xmlns:a16="http://schemas.microsoft.com/office/drawing/2014/main" id="{BF2DF4B9-358D-4839-5D6F-18DA50D6D534}"/>
              </a:ext>
            </a:extLst>
          </p:cNvPr>
          <p:cNvSpPr>
            <a:spLocks noGrp="1"/>
          </p:cNvSpPr>
          <p:nvPr>
            <p:ph type="sldNum" sz="quarter" idx="12"/>
          </p:nvPr>
        </p:nvSpPr>
        <p:spPr>
          <a:xfrm>
            <a:off x="9448800" y="6492874"/>
            <a:ext cx="2743200" cy="365125"/>
          </a:xfrm>
          <a:prstGeom prst="rect">
            <a:avLst/>
          </a:prstGeom>
        </p:spPr>
        <p:txBody>
          <a:bodyPr/>
          <a:lstStyle>
            <a:lvl1pPr>
              <a:defRPr>
                <a:solidFill>
                  <a:schemeClr val="bg1"/>
                </a:solidFill>
              </a:defRPr>
            </a:lvl1pPr>
          </a:lstStyle>
          <a:p>
            <a:fld id="{8E300EBF-B2B9-1C48-A90B-214ACA031340}" type="slidenum">
              <a:rPr lang="en-US" smtClean="0"/>
              <a:pPr/>
              <a:t>‹#›</a:t>
            </a:fld>
            <a:endParaRPr lang="en-US"/>
          </a:p>
        </p:txBody>
      </p:sp>
    </p:spTree>
    <p:extLst>
      <p:ext uri="{BB962C8B-B14F-4D97-AF65-F5344CB8AC3E}">
        <p14:creationId xmlns:p14="http://schemas.microsoft.com/office/powerpoint/2010/main" val="712882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67B75-0016-11E7-686B-8CB5BE24404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BFCA5D4-A4CA-865B-361D-2472A891F84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4217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6FA3DB-51C7-AAC9-6C7E-4A7715BD07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28C002E-8DA2-1F6C-BD37-FDDECA170B4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8900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DC68-4DF0-C0A7-E87D-C8F1BBA0AB3E}"/>
              </a:ext>
            </a:extLst>
          </p:cNvPr>
          <p:cNvSpPr>
            <a:spLocks noGrp="1"/>
          </p:cNvSpPr>
          <p:nvPr>
            <p:ph type="title"/>
          </p:nvPr>
        </p:nvSpPr>
        <p:spPr>
          <a:xfrm>
            <a:off x="107674" y="109343"/>
            <a:ext cx="12007312" cy="434787"/>
          </a:xfrm>
        </p:spPr>
        <p:txBody>
          <a:bodyPr>
            <a:normAutofit/>
          </a:bodyPr>
          <a:lstStyle>
            <a:lvl1pPr>
              <a:defRPr sz="3600">
                <a:solidFill>
                  <a:schemeClr val="accent1">
                    <a:lumMod val="75000"/>
                  </a:schemeClr>
                </a:solidFill>
                <a:latin typeface="Times New Roman" panose="02020603050405020304" pitchFamily="18" charset="0"/>
                <a:cs typeface="Times New Roman" panose="02020603050405020304" pitchFamily="18"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43F43C3-C334-4399-9AC3-91E539AB5EF3}"/>
              </a:ext>
            </a:extLst>
          </p:cNvPr>
          <p:cNvSpPr>
            <a:spLocks noGrp="1"/>
          </p:cNvSpPr>
          <p:nvPr>
            <p:ph idx="1"/>
          </p:nvPr>
        </p:nvSpPr>
        <p:spPr>
          <a:xfrm>
            <a:off x="107674" y="884582"/>
            <a:ext cx="11976652" cy="5396948"/>
          </a:xfrm>
          <a:solidFill>
            <a:schemeClr val="bg1">
              <a:lumMod val="95000"/>
            </a:schemeClr>
          </a:solidFill>
        </p:spPr>
        <p:txBody>
          <a:bodyPr>
            <a:normAutofit/>
          </a:bodyPr>
          <a:lstStyle>
            <a:lvl1pPr>
              <a:defRPr sz="1800" baseline="0">
                <a:latin typeface="Times New Roman" panose="02020603050405020304" pitchFamily="18" charset="0"/>
                <a:cs typeface="Times New Roman" panose="02020603050405020304" pitchFamily="18" charset="0"/>
              </a:defRPr>
            </a:lvl1pPr>
            <a:lvl2pPr>
              <a:defRPr sz="1600" baseline="0">
                <a:latin typeface="Times New Roman" panose="02020603050405020304" pitchFamily="18" charset="0"/>
                <a:cs typeface="Times New Roman" panose="02020603050405020304" pitchFamily="18" charset="0"/>
              </a:defRPr>
            </a:lvl2pPr>
            <a:lvl3pPr>
              <a:defRPr sz="1600" baseline="0">
                <a:latin typeface="Times New Roman" panose="02020603050405020304" pitchFamily="18" charset="0"/>
                <a:cs typeface="Times New Roman" panose="02020603050405020304" pitchFamily="18" charset="0"/>
              </a:defRPr>
            </a:lvl3pPr>
            <a:lvl4pPr>
              <a:defRPr sz="1600" baseline="0">
                <a:latin typeface="Times New Roman" panose="02020603050405020304" pitchFamily="18" charset="0"/>
                <a:cs typeface="Times New Roman" panose="02020603050405020304" pitchFamily="18" charset="0"/>
              </a:defRPr>
            </a:lvl4pPr>
            <a:lvl5pPr>
              <a:defRPr sz="1600" baseline="0">
                <a:latin typeface="Times New Roman" panose="02020603050405020304" pitchFamily="18" charset="0"/>
                <a:cs typeface="Times New Roman" panose="02020603050405020304" pitchFamily="18"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8" name="Straight Connector 7">
            <a:extLst>
              <a:ext uri="{FF2B5EF4-FFF2-40B4-BE49-F238E27FC236}">
                <a16:creationId xmlns:a16="http://schemas.microsoft.com/office/drawing/2014/main" id="{D70694A1-B235-9674-0DB6-8A1FCD54BABF}"/>
              </a:ext>
            </a:extLst>
          </p:cNvPr>
          <p:cNvCxnSpPr>
            <a:cxnSpLocks/>
          </p:cNvCxnSpPr>
          <p:nvPr userDrawn="1"/>
        </p:nvCxnSpPr>
        <p:spPr>
          <a:xfrm>
            <a:off x="107674" y="576469"/>
            <a:ext cx="11857617" cy="0"/>
          </a:xfrm>
          <a:prstGeom prst="line">
            <a:avLst/>
          </a:prstGeom>
          <a:ln w="38100">
            <a:solidFill>
              <a:schemeClr val="accent2">
                <a:lumMod val="50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4335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8093-E530-E122-C355-8F63A548CAA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217D876-E8E3-4EDF-C01B-5692E59FB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863332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B1F7C-87BF-35DD-B253-AF4A3B6CC6C1}"/>
              </a:ext>
            </a:extLst>
          </p:cNvPr>
          <p:cNvSpPr>
            <a:spLocks noGrp="1"/>
          </p:cNvSpPr>
          <p:nvPr>
            <p:ph sz="half" idx="1"/>
          </p:nvPr>
        </p:nvSpPr>
        <p:spPr>
          <a:xfrm>
            <a:off x="259644" y="846670"/>
            <a:ext cx="5760156" cy="53302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2014F2C-09D2-E3AA-5BB8-4AC9ED7661D5}"/>
              </a:ext>
            </a:extLst>
          </p:cNvPr>
          <p:cNvSpPr>
            <a:spLocks noGrp="1"/>
          </p:cNvSpPr>
          <p:nvPr>
            <p:ph sz="half" idx="2"/>
          </p:nvPr>
        </p:nvSpPr>
        <p:spPr>
          <a:xfrm>
            <a:off x="6172199" y="846670"/>
            <a:ext cx="5793091" cy="53302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8" name="Straight Connector 7">
            <a:extLst>
              <a:ext uri="{FF2B5EF4-FFF2-40B4-BE49-F238E27FC236}">
                <a16:creationId xmlns:a16="http://schemas.microsoft.com/office/drawing/2014/main" id="{E96E9B86-A246-5B86-5F59-6583D16A5C59}"/>
              </a:ext>
            </a:extLst>
          </p:cNvPr>
          <p:cNvCxnSpPr>
            <a:cxnSpLocks/>
          </p:cNvCxnSpPr>
          <p:nvPr userDrawn="1"/>
        </p:nvCxnSpPr>
        <p:spPr>
          <a:xfrm>
            <a:off x="107674" y="576469"/>
            <a:ext cx="11857617" cy="0"/>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sp>
        <p:nvSpPr>
          <p:cNvPr id="9" name="Title 1">
            <a:extLst>
              <a:ext uri="{FF2B5EF4-FFF2-40B4-BE49-F238E27FC236}">
                <a16:creationId xmlns:a16="http://schemas.microsoft.com/office/drawing/2014/main" id="{9D44665E-3EF0-88BD-4BAB-F5D59660E1E7}"/>
              </a:ext>
            </a:extLst>
          </p:cNvPr>
          <p:cNvSpPr txBox="1">
            <a:spLocks/>
          </p:cNvSpPr>
          <p:nvPr userDrawn="1"/>
        </p:nvSpPr>
        <p:spPr>
          <a:xfrm>
            <a:off x="0" y="50636"/>
            <a:ext cx="12192000" cy="43478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a:t>Click to edit Master title style</a:t>
            </a:r>
            <a:endParaRPr lang="en-US"/>
          </a:p>
        </p:txBody>
      </p:sp>
    </p:spTree>
    <p:extLst>
      <p:ext uri="{BB962C8B-B14F-4D97-AF65-F5344CB8AC3E}">
        <p14:creationId xmlns:p14="http://schemas.microsoft.com/office/powerpoint/2010/main" val="230348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1AF803-9573-1D01-37EF-43224092F567}"/>
              </a:ext>
            </a:extLst>
          </p:cNvPr>
          <p:cNvSpPr>
            <a:spLocks noGrp="1"/>
          </p:cNvSpPr>
          <p:nvPr>
            <p:ph type="body" idx="1"/>
          </p:nvPr>
        </p:nvSpPr>
        <p:spPr>
          <a:xfrm>
            <a:off x="264055" y="743157"/>
            <a:ext cx="57335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5D2B24-48C0-5050-79F7-96C47033855E}"/>
              </a:ext>
            </a:extLst>
          </p:cNvPr>
          <p:cNvSpPr>
            <a:spLocks noGrp="1"/>
          </p:cNvSpPr>
          <p:nvPr>
            <p:ph sz="half" idx="2"/>
          </p:nvPr>
        </p:nvSpPr>
        <p:spPr>
          <a:xfrm>
            <a:off x="264056" y="1733756"/>
            <a:ext cx="5733520" cy="44559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9AB9714-8C41-6872-2B2C-50FF35EB233A}"/>
              </a:ext>
            </a:extLst>
          </p:cNvPr>
          <p:cNvSpPr>
            <a:spLocks noGrp="1"/>
          </p:cNvSpPr>
          <p:nvPr>
            <p:ph type="body" sz="quarter" idx="3"/>
          </p:nvPr>
        </p:nvSpPr>
        <p:spPr>
          <a:xfrm>
            <a:off x="6170612" y="743157"/>
            <a:ext cx="56149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403B821-A4D6-E290-A03E-3532727A53C6}"/>
              </a:ext>
            </a:extLst>
          </p:cNvPr>
          <p:cNvSpPr>
            <a:spLocks noGrp="1"/>
          </p:cNvSpPr>
          <p:nvPr>
            <p:ph sz="quarter" idx="4"/>
          </p:nvPr>
        </p:nvSpPr>
        <p:spPr>
          <a:xfrm>
            <a:off x="6172200" y="1733756"/>
            <a:ext cx="5613400" cy="44559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1">
            <a:extLst>
              <a:ext uri="{FF2B5EF4-FFF2-40B4-BE49-F238E27FC236}">
                <a16:creationId xmlns:a16="http://schemas.microsoft.com/office/drawing/2014/main" id="{85F07245-8BDC-26E5-9EAE-CC83CB9D6CB9}"/>
              </a:ext>
            </a:extLst>
          </p:cNvPr>
          <p:cNvSpPr txBox="1">
            <a:spLocks/>
          </p:cNvSpPr>
          <p:nvPr userDrawn="1"/>
        </p:nvSpPr>
        <p:spPr>
          <a:xfrm>
            <a:off x="0" y="50636"/>
            <a:ext cx="12192000" cy="43478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GB"/>
              <a:t>Click to edit Master title style</a:t>
            </a:r>
            <a:endParaRPr lang="en-US"/>
          </a:p>
        </p:txBody>
      </p:sp>
      <p:cxnSp>
        <p:nvCxnSpPr>
          <p:cNvPr id="11" name="Straight Connector 10">
            <a:extLst>
              <a:ext uri="{FF2B5EF4-FFF2-40B4-BE49-F238E27FC236}">
                <a16:creationId xmlns:a16="http://schemas.microsoft.com/office/drawing/2014/main" id="{D813D44C-C6C4-37E1-F752-34AC20FF9020}"/>
              </a:ext>
            </a:extLst>
          </p:cNvPr>
          <p:cNvCxnSpPr>
            <a:cxnSpLocks/>
          </p:cNvCxnSpPr>
          <p:nvPr userDrawn="1"/>
        </p:nvCxnSpPr>
        <p:spPr>
          <a:xfrm>
            <a:off x="107674" y="576469"/>
            <a:ext cx="11857617" cy="0"/>
          </a:xfrm>
          <a:prstGeom prst="line">
            <a:avLst/>
          </a:prstGeom>
          <a:ln w="38100">
            <a:solidFill>
              <a:schemeClr val="accent2"/>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03484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1D14-8418-7470-E197-127529ABFB4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030818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361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77E2-556D-07D7-3A89-37098725B4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4281585-D500-2805-7D8A-C18CD1FAC1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BAC4E8A-29B5-CDF9-653E-0F7F74E8C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135120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C269-73F9-B84C-7705-A61F0EAA9E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D6B1DCC-BE2B-FAE4-4812-0F4BA7A39A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16F083-2D3F-6997-E004-EEDFB8A53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3863476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9055F7-9D4E-A902-24D6-3679433E00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AFC9A90-7D36-48CF-43D5-3847872FFE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2ACEB24D-4067-DAAB-8267-456A7EACEA70}"/>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00EBF-B2B9-1C48-A90B-214ACA031340}" type="slidenum">
              <a:rPr lang="en-US" smtClean="0"/>
              <a:t>‹#›</a:t>
            </a:fld>
            <a:endParaRPr lang="en-US"/>
          </a:p>
        </p:txBody>
      </p:sp>
      <p:sp>
        <p:nvSpPr>
          <p:cNvPr id="7" name="Footer Placeholder 4">
            <a:extLst>
              <a:ext uri="{FF2B5EF4-FFF2-40B4-BE49-F238E27FC236}">
                <a16:creationId xmlns:a16="http://schemas.microsoft.com/office/drawing/2014/main" id="{1B12076B-6DDF-CAA8-E6F9-D1FFDAF0903C}"/>
              </a:ext>
            </a:extLst>
          </p:cNvPr>
          <p:cNvSpPr txBox="1">
            <a:spLocks/>
          </p:cNvSpPr>
          <p:nvPr userDrawn="1"/>
        </p:nvSpPr>
        <p:spPr>
          <a:xfrm>
            <a:off x="0" y="6475057"/>
            <a:ext cx="12192000" cy="382942"/>
          </a:xfrm>
          <a:prstGeom prst="rect">
            <a:avLst/>
          </a:prstGeom>
          <a:solidFill>
            <a:srgbClr val="204C8A"/>
          </a:solidFill>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t>AI/ML Industry Ready Workshop</a:t>
            </a:r>
          </a:p>
        </p:txBody>
      </p:sp>
      <p:sp>
        <p:nvSpPr>
          <p:cNvPr id="8" name="Slide Number Placeholder 5">
            <a:extLst>
              <a:ext uri="{FF2B5EF4-FFF2-40B4-BE49-F238E27FC236}">
                <a16:creationId xmlns:a16="http://schemas.microsoft.com/office/drawing/2014/main" id="{49924E0A-2CB5-B85B-D484-01095F3462A0}"/>
              </a:ext>
            </a:extLst>
          </p:cNvPr>
          <p:cNvSpPr txBox="1">
            <a:spLocks/>
          </p:cNvSpPr>
          <p:nvPr userDrawn="1"/>
        </p:nvSpPr>
        <p:spPr>
          <a:xfrm>
            <a:off x="9448800" y="6492874"/>
            <a:ext cx="2743200" cy="365125"/>
          </a:xfrm>
          <a:prstGeom prst="rect">
            <a:avLst/>
          </a:prstGeom>
        </p:spPr>
        <p:txBody>
          <a:bodyPr/>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E300EBF-B2B9-1C48-A90B-214ACA031340}" type="slidenum">
              <a:rPr lang="en-US" smtClean="0"/>
              <a:pPr algn="r"/>
              <a:t>‹#›</a:t>
            </a:fld>
            <a:endParaRPr lang="en-US"/>
          </a:p>
        </p:txBody>
      </p:sp>
    </p:spTree>
    <p:extLst>
      <p:ext uri="{BB962C8B-B14F-4D97-AF65-F5344CB8AC3E}">
        <p14:creationId xmlns:p14="http://schemas.microsoft.com/office/powerpoint/2010/main" val="1179932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deeplearning.ai/" TargetMode="External"/><Relationship Id="rId3" Type="http://schemas.openxmlformats.org/officeDocument/2006/relationships/image" Target="../media/image16.png"/><Relationship Id="rId7" Type="http://schemas.openxmlformats.org/officeDocument/2006/relationships/hyperlink" Target="https://www.coursera.org/learn/classification-vector-spaces-in-nlp/lecture/cIVmu/log-likelihood-part-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ibm.com/topics/boosting"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primo.ai/index.php?title=Discriminative_vs._Generativ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coursera.org/learn/classification-vector-spaces-in-nlp/supplement/AJSvB/logistic-regression-train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hyperlink" Target="https://www.coursera.org/learn/classification-vector-spaces-in-nlp" TargetMode="External"/><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9804-F078-D161-875A-39648631AD20}"/>
              </a:ext>
            </a:extLst>
          </p:cNvPr>
          <p:cNvSpPr>
            <a:spLocks noGrp="1"/>
          </p:cNvSpPr>
          <p:nvPr>
            <p:ph type="ctrTitle"/>
          </p:nvPr>
        </p:nvSpPr>
        <p:spPr>
          <a:xfrm>
            <a:off x="1897069" y="1237704"/>
            <a:ext cx="8397861" cy="1853448"/>
          </a:xfrm>
        </p:spPr>
        <p:txBody>
          <a:bodyPr>
            <a:normAutofit/>
          </a:bodyPr>
          <a:lstStyle/>
          <a:p>
            <a:r>
              <a:rPr lang="en-US" sz="5400" b="1" dirty="0">
                <a:solidFill>
                  <a:schemeClr val="accent1">
                    <a:lumMod val="75000"/>
                  </a:schemeClr>
                </a:solidFill>
              </a:rPr>
              <a:t>Machine Learning</a:t>
            </a:r>
            <a:br>
              <a:rPr lang="en-US" sz="5400" b="1" dirty="0">
                <a:solidFill>
                  <a:schemeClr val="accent1">
                    <a:lumMod val="75000"/>
                  </a:schemeClr>
                </a:solidFill>
              </a:rPr>
            </a:br>
            <a:r>
              <a:rPr lang="en-US" sz="5400" b="1" dirty="0">
                <a:solidFill>
                  <a:schemeClr val="accent1">
                    <a:lumMod val="75000"/>
                  </a:schemeClr>
                </a:solidFill>
              </a:rPr>
              <a:t>Classification</a:t>
            </a:r>
          </a:p>
        </p:txBody>
      </p:sp>
      <p:sp>
        <p:nvSpPr>
          <p:cNvPr id="4" name="Footer Placeholder 3">
            <a:extLst>
              <a:ext uri="{FF2B5EF4-FFF2-40B4-BE49-F238E27FC236}">
                <a16:creationId xmlns:a16="http://schemas.microsoft.com/office/drawing/2014/main" id="{95C8D416-A91E-449F-DA0F-0BD0132C7F54}"/>
              </a:ext>
            </a:extLst>
          </p:cNvPr>
          <p:cNvSpPr>
            <a:spLocks noGrp="1"/>
          </p:cNvSpPr>
          <p:nvPr>
            <p:ph type="ftr" sz="quarter" idx="11"/>
          </p:nvPr>
        </p:nvSpPr>
        <p:spPr>
          <a:xfrm>
            <a:off x="0" y="6492875"/>
            <a:ext cx="12192000" cy="365125"/>
          </a:xfrm>
        </p:spPr>
        <p:txBody>
          <a:bodyPr/>
          <a:lstStyle/>
          <a:p>
            <a:pPr algn="ctr"/>
            <a:r>
              <a:rPr lang="en-US"/>
              <a:t>AI/ML Industry Ready Workshop</a:t>
            </a:r>
          </a:p>
        </p:txBody>
      </p:sp>
      <p:sp>
        <p:nvSpPr>
          <p:cNvPr id="5" name="Slide Number Placeholder 4">
            <a:extLst>
              <a:ext uri="{FF2B5EF4-FFF2-40B4-BE49-F238E27FC236}">
                <a16:creationId xmlns:a16="http://schemas.microsoft.com/office/drawing/2014/main" id="{A6842DCE-FCA1-493B-4B42-F6064C5D233A}"/>
              </a:ext>
            </a:extLst>
          </p:cNvPr>
          <p:cNvSpPr>
            <a:spLocks noGrp="1"/>
          </p:cNvSpPr>
          <p:nvPr>
            <p:ph type="sldNum" sz="quarter" idx="12"/>
          </p:nvPr>
        </p:nvSpPr>
        <p:spPr/>
        <p:txBody>
          <a:bodyPr/>
          <a:lstStyle/>
          <a:p>
            <a:fld id="{8E300EBF-B2B9-1C48-A90B-214ACA031340}" type="slidenum">
              <a:rPr lang="en-US" smtClean="0"/>
              <a:pPr/>
              <a:t>1</a:t>
            </a:fld>
            <a:endParaRPr lang="en-US"/>
          </a:p>
        </p:txBody>
      </p:sp>
    </p:spTree>
    <p:extLst>
      <p:ext uri="{BB962C8B-B14F-4D97-AF65-F5344CB8AC3E}">
        <p14:creationId xmlns:p14="http://schemas.microsoft.com/office/powerpoint/2010/main" val="247246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8670eef28e_0_3"/>
          <p:cNvSpPr txBox="1"/>
          <p:nvPr/>
        </p:nvSpPr>
        <p:spPr>
          <a:xfrm>
            <a:off x="224825" y="66825"/>
            <a:ext cx="9421500" cy="67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1">
                <a:solidFill>
                  <a:srgbClr val="1155CC"/>
                </a:solidFill>
                <a:latin typeface="Times New Roman"/>
                <a:ea typeface="Times New Roman"/>
                <a:cs typeface="Times New Roman"/>
                <a:sym typeface="Times New Roman"/>
              </a:rPr>
              <a:t>Naive Bayes Classifier    - Log Likelihood</a:t>
            </a:r>
            <a:endParaRPr sz="2900" b="1" i="0" u="none" strike="noStrike" cap="none">
              <a:solidFill>
                <a:srgbClr val="1155CC"/>
              </a:solidFill>
              <a:latin typeface="Times New Roman"/>
              <a:ea typeface="Times New Roman"/>
              <a:cs typeface="Times New Roman"/>
              <a:sym typeface="Times New Roman"/>
            </a:endParaRPr>
          </a:p>
        </p:txBody>
      </p:sp>
      <p:sp>
        <p:nvSpPr>
          <p:cNvPr id="164" name="Google Shape;164;g8670eef28e_0_3"/>
          <p:cNvSpPr txBox="1"/>
          <p:nvPr/>
        </p:nvSpPr>
        <p:spPr>
          <a:xfrm>
            <a:off x="142200" y="621775"/>
            <a:ext cx="11907600" cy="59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2300">
              <a:latin typeface="Garamond"/>
              <a:ea typeface="Garamond"/>
              <a:cs typeface="Garamond"/>
              <a:sym typeface="Garamond"/>
            </a:endParaRPr>
          </a:p>
          <a:p>
            <a:pPr marL="457200" marR="0" lvl="0" indent="0" algn="l" rtl="0">
              <a:lnSpc>
                <a:spcPct val="150000"/>
              </a:lnSpc>
              <a:spcBef>
                <a:spcPts val="0"/>
              </a:spcBef>
              <a:spcAft>
                <a:spcPts val="0"/>
              </a:spcAft>
              <a:buNone/>
            </a:pPr>
            <a:endParaRPr sz="2300">
              <a:latin typeface="Garamond"/>
              <a:ea typeface="Garamond"/>
              <a:cs typeface="Garamond"/>
              <a:sym typeface="Garamond"/>
            </a:endParaRPr>
          </a:p>
        </p:txBody>
      </p:sp>
      <p:pic>
        <p:nvPicPr>
          <p:cNvPr id="165" name="Google Shape;165;g8670eef28e_0_3"/>
          <p:cNvPicPr preferRelativeResize="0"/>
          <p:nvPr/>
        </p:nvPicPr>
        <p:blipFill>
          <a:blip r:embed="rId3">
            <a:alphaModFix/>
          </a:blip>
          <a:stretch>
            <a:fillRect/>
          </a:stretch>
        </p:blipFill>
        <p:spPr>
          <a:xfrm>
            <a:off x="0" y="1812736"/>
            <a:ext cx="4897924" cy="673800"/>
          </a:xfrm>
          <a:prstGeom prst="rect">
            <a:avLst/>
          </a:prstGeom>
          <a:noFill/>
          <a:ln>
            <a:noFill/>
          </a:ln>
        </p:spPr>
      </p:pic>
      <p:pic>
        <p:nvPicPr>
          <p:cNvPr id="166" name="Google Shape;166;g8670eef28e_0_3"/>
          <p:cNvPicPr preferRelativeResize="0"/>
          <p:nvPr/>
        </p:nvPicPr>
        <p:blipFill>
          <a:blip r:embed="rId4">
            <a:alphaModFix/>
          </a:blip>
          <a:stretch>
            <a:fillRect/>
          </a:stretch>
        </p:blipFill>
        <p:spPr>
          <a:xfrm>
            <a:off x="311725" y="2949050"/>
            <a:ext cx="1956297" cy="2922175"/>
          </a:xfrm>
          <a:prstGeom prst="rect">
            <a:avLst/>
          </a:prstGeom>
          <a:noFill/>
          <a:ln>
            <a:noFill/>
          </a:ln>
        </p:spPr>
      </p:pic>
      <p:pic>
        <p:nvPicPr>
          <p:cNvPr id="167" name="Google Shape;167;g8670eef28e_0_3"/>
          <p:cNvPicPr preferRelativeResize="0"/>
          <p:nvPr/>
        </p:nvPicPr>
        <p:blipFill>
          <a:blip r:embed="rId5">
            <a:alphaModFix/>
          </a:blip>
          <a:stretch>
            <a:fillRect/>
          </a:stretch>
        </p:blipFill>
        <p:spPr>
          <a:xfrm>
            <a:off x="2171942" y="3182282"/>
            <a:ext cx="1793233" cy="2486093"/>
          </a:xfrm>
          <a:prstGeom prst="rect">
            <a:avLst/>
          </a:prstGeom>
          <a:noFill/>
          <a:ln>
            <a:noFill/>
          </a:ln>
        </p:spPr>
      </p:pic>
      <p:sp>
        <p:nvSpPr>
          <p:cNvPr id="168" name="Google Shape;168;g8670eef28e_0_3"/>
          <p:cNvSpPr/>
          <p:nvPr/>
        </p:nvSpPr>
        <p:spPr>
          <a:xfrm>
            <a:off x="1735619" y="5573744"/>
            <a:ext cx="448800" cy="28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13</a:t>
            </a:r>
            <a:endParaRPr b="1"/>
          </a:p>
        </p:txBody>
      </p:sp>
      <p:sp>
        <p:nvSpPr>
          <p:cNvPr id="169" name="Google Shape;169;g8670eef28e_0_3"/>
          <p:cNvSpPr txBox="1"/>
          <p:nvPr/>
        </p:nvSpPr>
        <p:spPr>
          <a:xfrm>
            <a:off x="1172350" y="734300"/>
            <a:ext cx="16830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b="1" dirty="0">
                <a:latin typeface="Garamond"/>
                <a:ea typeface="Garamond"/>
                <a:cs typeface="Garamond"/>
                <a:sym typeface="Garamond"/>
              </a:rPr>
              <a:t>Bayes Rule</a:t>
            </a:r>
            <a:endParaRPr sz="1900" b="1" dirty="0">
              <a:latin typeface="Garamond"/>
              <a:ea typeface="Garamond"/>
              <a:cs typeface="Garamond"/>
              <a:sym typeface="Garamond"/>
            </a:endParaRPr>
          </a:p>
        </p:txBody>
      </p:sp>
      <p:pic>
        <p:nvPicPr>
          <p:cNvPr id="170" name="Google Shape;170;g8670eef28e_0_3"/>
          <p:cNvPicPr preferRelativeResize="0"/>
          <p:nvPr/>
        </p:nvPicPr>
        <p:blipFill>
          <a:blip r:embed="rId6">
            <a:alphaModFix/>
          </a:blip>
          <a:stretch>
            <a:fillRect/>
          </a:stretch>
        </p:blipFill>
        <p:spPr>
          <a:xfrm>
            <a:off x="5209640" y="704696"/>
            <a:ext cx="6770780" cy="3211075"/>
          </a:xfrm>
          <a:prstGeom prst="rect">
            <a:avLst/>
          </a:prstGeom>
          <a:noFill/>
          <a:ln>
            <a:noFill/>
          </a:ln>
        </p:spPr>
      </p:pic>
      <p:sp>
        <p:nvSpPr>
          <p:cNvPr id="171" name="Google Shape;171;g8670eef28e_0_3"/>
          <p:cNvSpPr txBox="1"/>
          <p:nvPr/>
        </p:nvSpPr>
        <p:spPr>
          <a:xfrm>
            <a:off x="511300" y="1215375"/>
            <a:ext cx="2830500" cy="6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a:latin typeface="Garamond"/>
                <a:ea typeface="Garamond"/>
                <a:cs typeface="Garamond"/>
                <a:sym typeface="Garamond"/>
              </a:rPr>
              <a:t>P(Y|X) = P(Y)*P(X|Y) / P(X)</a:t>
            </a:r>
            <a:endParaRPr sz="1500" b="1" dirty="0">
              <a:latin typeface="Garamond"/>
              <a:ea typeface="Garamond"/>
              <a:cs typeface="Garamond"/>
              <a:sym typeface="Garamond"/>
            </a:endParaRPr>
          </a:p>
        </p:txBody>
      </p:sp>
      <p:sp>
        <p:nvSpPr>
          <p:cNvPr id="172" name="Google Shape;172;g8670eef28e_0_3"/>
          <p:cNvSpPr txBox="1"/>
          <p:nvPr/>
        </p:nvSpPr>
        <p:spPr>
          <a:xfrm>
            <a:off x="5404500" y="5906394"/>
            <a:ext cx="638106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dirty="0">
                <a:solidFill>
                  <a:schemeClr val="hlink"/>
                </a:solidFill>
                <a:hlinkClick r:id="rId7"/>
              </a:rPr>
              <a:t>https://www.coursera.org/learn/classification-vector-spaces-in-nlp/lecture/cIVmu/log-likelihood-part-2</a:t>
            </a:r>
            <a:endParaRPr dirty="0"/>
          </a:p>
          <a:p>
            <a:pPr marL="0" lvl="0" indent="0" algn="l" rtl="0">
              <a:spcBef>
                <a:spcPts val="0"/>
              </a:spcBef>
              <a:spcAft>
                <a:spcPts val="0"/>
              </a:spcAft>
              <a:buNone/>
            </a:pPr>
            <a:r>
              <a:rPr lang="en-US" sz="1100" u="sng" dirty="0">
                <a:solidFill>
                  <a:schemeClr val="hlink"/>
                </a:solidFill>
                <a:hlinkClick r:id="rId8"/>
              </a:rPr>
              <a:t>https://www.deeplearning.ai/</a:t>
            </a:r>
            <a:endParaRPr dirty="0"/>
          </a:p>
        </p:txBody>
      </p:sp>
      <p:sp>
        <p:nvSpPr>
          <p:cNvPr id="173" name="Google Shape;173;g8670eef28e_0_3"/>
          <p:cNvSpPr txBox="1"/>
          <p:nvPr/>
        </p:nvSpPr>
        <p:spPr>
          <a:xfrm>
            <a:off x="5039975" y="4050644"/>
            <a:ext cx="6840300" cy="18081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Garamond"/>
              <a:buAutoNum type="arabicPeriod"/>
            </a:pPr>
            <a:r>
              <a:rPr lang="en-US" sz="1900" b="1">
                <a:latin typeface="Garamond"/>
                <a:ea typeface="Garamond"/>
                <a:cs typeface="Garamond"/>
                <a:sym typeface="Garamond"/>
              </a:rPr>
              <a:t>Preprocess Text</a:t>
            </a:r>
            <a:endParaRPr sz="1900" b="1">
              <a:latin typeface="Garamond"/>
              <a:ea typeface="Garamond"/>
              <a:cs typeface="Garamond"/>
              <a:sym typeface="Garamond"/>
            </a:endParaRPr>
          </a:p>
          <a:p>
            <a:pPr marL="457200" lvl="0" indent="-349250" algn="l" rtl="0">
              <a:spcBef>
                <a:spcPts val="0"/>
              </a:spcBef>
              <a:spcAft>
                <a:spcPts val="0"/>
              </a:spcAft>
              <a:buSzPts val="1900"/>
              <a:buFont typeface="Garamond"/>
              <a:buAutoNum type="arabicPeriod"/>
            </a:pPr>
            <a:r>
              <a:rPr lang="en-US" sz="1900" b="1">
                <a:latin typeface="Garamond"/>
                <a:ea typeface="Garamond"/>
                <a:cs typeface="Garamond"/>
                <a:sym typeface="Garamond"/>
              </a:rPr>
              <a:t>Compute frequency of word in each class</a:t>
            </a:r>
            <a:endParaRPr sz="1900" b="1">
              <a:latin typeface="Garamond"/>
              <a:ea typeface="Garamond"/>
              <a:cs typeface="Garamond"/>
              <a:sym typeface="Garamond"/>
            </a:endParaRPr>
          </a:p>
          <a:p>
            <a:pPr marL="457200" lvl="0" indent="-349250" algn="l" rtl="0">
              <a:spcBef>
                <a:spcPts val="0"/>
              </a:spcBef>
              <a:spcAft>
                <a:spcPts val="0"/>
              </a:spcAft>
              <a:buSzPts val="1900"/>
              <a:buFont typeface="Garamond"/>
              <a:buAutoNum type="arabicPeriod"/>
            </a:pPr>
            <a:r>
              <a:rPr lang="en-US" sz="1900" b="1">
                <a:latin typeface="Garamond"/>
                <a:ea typeface="Garamond"/>
                <a:cs typeface="Garamond"/>
                <a:sym typeface="Garamond"/>
              </a:rPr>
              <a:t>Compute P(W|Pos) and P(W|Neg)</a:t>
            </a:r>
            <a:endParaRPr sz="1900" b="1">
              <a:latin typeface="Garamond"/>
              <a:ea typeface="Garamond"/>
              <a:cs typeface="Garamond"/>
              <a:sym typeface="Garamond"/>
            </a:endParaRPr>
          </a:p>
          <a:p>
            <a:pPr marL="457200" lvl="0" indent="-349250" algn="l" rtl="0">
              <a:spcBef>
                <a:spcPts val="0"/>
              </a:spcBef>
              <a:spcAft>
                <a:spcPts val="0"/>
              </a:spcAft>
              <a:buSzPts val="1900"/>
              <a:buFont typeface="Garamond"/>
              <a:buAutoNum type="arabicPeriod"/>
            </a:pPr>
            <a:r>
              <a:rPr lang="en-US" sz="1900" b="1">
                <a:latin typeface="Garamond"/>
                <a:ea typeface="Garamond"/>
                <a:cs typeface="Garamond"/>
                <a:sym typeface="Garamond"/>
              </a:rPr>
              <a:t>Calculate log likelihood (lambda)</a:t>
            </a:r>
            <a:endParaRPr sz="1900" b="1">
              <a:latin typeface="Garamond"/>
              <a:ea typeface="Garamond"/>
              <a:cs typeface="Garamond"/>
              <a:sym typeface="Garamond"/>
            </a:endParaRPr>
          </a:p>
          <a:p>
            <a:pPr marL="457200" lvl="0" indent="-349250" algn="l" rtl="0">
              <a:spcBef>
                <a:spcPts val="0"/>
              </a:spcBef>
              <a:spcAft>
                <a:spcPts val="0"/>
              </a:spcAft>
              <a:buSzPts val="1900"/>
              <a:buFont typeface="Garamond"/>
              <a:buAutoNum type="arabicPeriod"/>
            </a:pPr>
            <a:r>
              <a:rPr lang="en-US" sz="1900" b="1">
                <a:latin typeface="Garamond"/>
                <a:ea typeface="Garamond"/>
                <a:cs typeface="Garamond"/>
                <a:sym typeface="Garamond"/>
              </a:rPr>
              <a:t>Estimate log prior - Important in unbalanced datasets</a:t>
            </a:r>
            <a:endParaRPr sz="1900" b="1">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6EE71-E253-4D5F-31D9-177731B5D0EF}"/>
              </a:ext>
            </a:extLst>
          </p:cNvPr>
          <p:cNvSpPr>
            <a:spLocks noGrp="1"/>
          </p:cNvSpPr>
          <p:nvPr>
            <p:ph type="title"/>
          </p:nvPr>
        </p:nvSpPr>
        <p:spPr/>
        <p:txBody>
          <a:bodyPr>
            <a:normAutofit fontScale="90000"/>
          </a:bodyPr>
          <a:lstStyle/>
          <a:p>
            <a:r>
              <a:rPr lang="en-US"/>
              <a:t>Data Processing </a:t>
            </a:r>
          </a:p>
        </p:txBody>
      </p:sp>
      <p:sp>
        <p:nvSpPr>
          <p:cNvPr id="3" name="Content Placeholder 2">
            <a:extLst>
              <a:ext uri="{FF2B5EF4-FFF2-40B4-BE49-F238E27FC236}">
                <a16:creationId xmlns:a16="http://schemas.microsoft.com/office/drawing/2014/main" id="{D7E33EB7-9204-028A-259B-07B4E7470F44}"/>
              </a:ext>
            </a:extLst>
          </p:cNvPr>
          <p:cNvSpPr>
            <a:spLocks noGrp="1"/>
          </p:cNvSpPr>
          <p:nvPr>
            <p:ph idx="1"/>
          </p:nvPr>
        </p:nvSpPr>
        <p:spPr>
          <a:xfrm>
            <a:off x="107674" y="806116"/>
            <a:ext cx="11976652" cy="5475414"/>
          </a:xfrm>
        </p:spPr>
        <p:txBody>
          <a:bodyPr>
            <a:normAutofit/>
          </a:bodyPr>
          <a:lstStyle/>
          <a:p>
            <a:pPr>
              <a:spcBef>
                <a:spcPts val="600"/>
              </a:spcBef>
              <a:spcAft>
                <a:spcPts val="600"/>
              </a:spcAft>
              <a:buFont typeface="Wingdings" pitchFamily="2" charset="2"/>
              <a:buChar char="v"/>
            </a:pPr>
            <a:r>
              <a:rPr lang="en-US" dirty="0"/>
              <a:t> Missing Values – Imputation (KNN)</a:t>
            </a:r>
          </a:p>
          <a:p>
            <a:pPr>
              <a:spcBef>
                <a:spcPts val="600"/>
              </a:spcBef>
              <a:spcAft>
                <a:spcPts val="600"/>
              </a:spcAft>
              <a:buFont typeface="Wingdings" pitchFamily="2" charset="2"/>
              <a:buChar char="v"/>
            </a:pPr>
            <a:r>
              <a:rPr lang="en-US" dirty="0"/>
              <a:t> Imbalanced Data</a:t>
            </a:r>
          </a:p>
          <a:p>
            <a:pPr lvl="1">
              <a:spcBef>
                <a:spcPts val="600"/>
              </a:spcBef>
              <a:spcAft>
                <a:spcPts val="600"/>
              </a:spcAft>
            </a:pPr>
            <a:r>
              <a:rPr lang="en-US" dirty="0"/>
              <a:t>Under-sampling</a:t>
            </a:r>
          </a:p>
          <a:p>
            <a:pPr lvl="1">
              <a:spcBef>
                <a:spcPts val="600"/>
              </a:spcBef>
              <a:spcAft>
                <a:spcPts val="600"/>
              </a:spcAft>
            </a:pPr>
            <a:r>
              <a:rPr lang="en-US" dirty="0"/>
              <a:t>Over-sampling</a:t>
            </a:r>
          </a:p>
          <a:p>
            <a:pPr lvl="1">
              <a:spcBef>
                <a:spcPts val="600"/>
              </a:spcBef>
              <a:spcAft>
                <a:spcPts val="600"/>
              </a:spcAft>
            </a:pPr>
            <a:r>
              <a:rPr lang="en-US" dirty="0"/>
              <a:t>Stratified sampling</a:t>
            </a:r>
          </a:p>
          <a:p>
            <a:pPr lvl="1">
              <a:spcBef>
                <a:spcPts val="600"/>
              </a:spcBef>
              <a:spcAft>
                <a:spcPts val="600"/>
              </a:spcAft>
            </a:pPr>
            <a:r>
              <a:rPr lang="en-US" dirty="0"/>
              <a:t>SMOTE – synthetic minority oversampling technique</a:t>
            </a:r>
            <a:r>
              <a:rPr lang="en-US" sz="1400" dirty="0"/>
              <a:t>. </a:t>
            </a:r>
          </a:p>
          <a:p>
            <a:pPr lvl="2">
              <a:spcBef>
                <a:spcPts val="600"/>
              </a:spcBef>
              <a:spcAft>
                <a:spcPts val="600"/>
              </a:spcAft>
            </a:pPr>
            <a:r>
              <a:rPr lang="en-IN" sz="1400" b="0" i="0" dirty="0">
                <a:effectLst/>
                <a:latin typeface="+mj-lt"/>
              </a:rPr>
              <a:t>SMOTE synthesizes new minority instances between existing minority instances by generating virtual training records by linear interpolation for the minority class</a:t>
            </a:r>
          </a:p>
          <a:p>
            <a:pPr lvl="2">
              <a:spcBef>
                <a:spcPts val="600"/>
              </a:spcBef>
              <a:spcAft>
                <a:spcPts val="600"/>
              </a:spcAft>
            </a:pPr>
            <a:r>
              <a:rPr lang="en-IN" sz="1400" b="0" i="0" dirty="0">
                <a:effectLst/>
                <a:latin typeface="+mj-lt"/>
              </a:rPr>
              <a:t>Select examples that are close in the feature space, drawing a line between the examples in the feature space and drawing a new sample at a point along that line.</a:t>
            </a:r>
          </a:p>
          <a:p>
            <a:pPr>
              <a:spcBef>
                <a:spcPts val="600"/>
              </a:spcBef>
              <a:spcAft>
                <a:spcPts val="600"/>
              </a:spcAft>
              <a:buFont typeface="Wingdings" pitchFamily="2" charset="2"/>
              <a:buChar char="v"/>
            </a:pPr>
            <a:r>
              <a:rPr lang="en-IN" dirty="0"/>
              <a:t> Dimensionality Reduction</a:t>
            </a:r>
          </a:p>
          <a:p>
            <a:pPr>
              <a:spcBef>
                <a:spcPts val="600"/>
              </a:spcBef>
              <a:spcAft>
                <a:spcPts val="600"/>
              </a:spcAft>
              <a:buFont typeface="Wingdings" pitchFamily="2" charset="2"/>
              <a:buChar char="v"/>
            </a:pPr>
            <a:r>
              <a:rPr lang="en-IN" dirty="0"/>
              <a:t> Feature Encoding</a:t>
            </a:r>
          </a:p>
          <a:p>
            <a:pPr>
              <a:spcBef>
                <a:spcPts val="600"/>
              </a:spcBef>
              <a:spcAft>
                <a:spcPts val="600"/>
              </a:spcAft>
              <a:buFont typeface="Wingdings" pitchFamily="2" charset="2"/>
              <a:buChar char="v"/>
            </a:pPr>
            <a:r>
              <a:rPr lang="en-IN" dirty="0"/>
              <a:t> Label Encoding</a:t>
            </a:r>
            <a:endParaRPr lang="en-US" dirty="0"/>
          </a:p>
          <a:p>
            <a:endParaRPr lang="en-US" dirty="0"/>
          </a:p>
        </p:txBody>
      </p:sp>
    </p:spTree>
    <p:extLst>
      <p:ext uri="{BB962C8B-B14F-4D97-AF65-F5344CB8AC3E}">
        <p14:creationId xmlns:p14="http://schemas.microsoft.com/office/powerpoint/2010/main" val="2188236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36B3D-CA1F-CBF3-5157-AC22331BCD96}"/>
              </a:ext>
            </a:extLst>
          </p:cNvPr>
          <p:cNvSpPr>
            <a:spLocks noGrp="1"/>
          </p:cNvSpPr>
          <p:nvPr>
            <p:ph type="title"/>
          </p:nvPr>
        </p:nvSpPr>
        <p:spPr/>
        <p:txBody>
          <a:bodyPr>
            <a:normAutofit fontScale="90000"/>
          </a:bodyPr>
          <a:lstStyle/>
          <a:p>
            <a:r>
              <a:rPr lang="en-US" dirty="0"/>
              <a:t>Text Data Processing</a:t>
            </a:r>
          </a:p>
        </p:txBody>
      </p:sp>
      <p:sp>
        <p:nvSpPr>
          <p:cNvPr id="3" name="Content Placeholder 2">
            <a:extLst>
              <a:ext uri="{FF2B5EF4-FFF2-40B4-BE49-F238E27FC236}">
                <a16:creationId xmlns:a16="http://schemas.microsoft.com/office/drawing/2014/main" id="{2EEA8FF7-A536-E932-1984-772EC195686B}"/>
              </a:ext>
            </a:extLst>
          </p:cNvPr>
          <p:cNvSpPr>
            <a:spLocks noGrp="1"/>
          </p:cNvSpPr>
          <p:nvPr>
            <p:ph idx="1"/>
          </p:nvPr>
        </p:nvSpPr>
        <p:spPr>
          <a:xfrm>
            <a:off x="107674" y="733926"/>
            <a:ext cx="11976652" cy="5547604"/>
          </a:xfrm>
        </p:spPr>
        <p:txBody>
          <a:bodyPr/>
          <a:lstStyle/>
          <a:p>
            <a:pPr marL="0" marR="0" lvl="0" indent="0" algn="l" rtl="0">
              <a:lnSpc>
                <a:spcPct val="150000"/>
              </a:lnSpc>
              <a:spcBef>
                <a:spcPts val="0"/>
              </a:spcBef>
              <a:spcAft>
                <a:spcPts val="0"/>
              </a:spcAft>
              <a:buClr>
                <a:srgbClr val="000000"/>
              </a:buClr>
              <a:buSzPts val="2300"/>
              <a:buFont typeface="Arial"/>
              <a:buNone/>
            </a:pPr>
            <a:r>
              <a:rPr lang="en-US" sz="1800" dirty="0">
                <a:latin typeface="+mj-lt"/>
                <a:ea typeface="Garamond"/>
                <a:cs typeface="Garamond"/>
                <a:sym typeface="Garamond"/>
              </a:rPr>
              <a:t>Input text needs to convertible to a format that can be </a:t>
            </a:r>
          </a:p>
          <a:p>
            <a:pPr marL="0" marR="0" lvl="0" indent="0" algn="l" rtl="0">
              <a:lnSpc>
                <a:spcPct val="150000"/>
              </a:lnSpc>
              <a:spcBef>
                <a:spcPts val="0"/>
              </a:spcBef>
              <a:spcAft>
                <a:spcPts val="0"/>
              </a:spcAft>
              <a:buClr>
                <a:srgbClr val="000000"/>
              </a:buClr>
              <a:buSzPts val="2300"/>
              <a:buFont typeface="Arial"/>
              <a:buNone/>
            </a:pPr>
            <a:r>
              <a:rPr lang="en-US" sz="1800" dirty="0">
                <a:latin typeface="+mj-lt"/>
                <a:ea typeface="Garamond"/>
                <a:cs typeface="Garamond"/>
                <a:sym typeface="Garamond"/>
              </a:rPr>
              <a:t>understandable by computer.</a:t>
            </a:r>
          </a:p>
          <a:p>
            <a:pPr marL="0" marR="0" lvl="0" indent="0" algn="l" rtl="0">
              <a:lnSpc>
                <a:spcPct val="150000"/>
              </a:lnSpc>
              <a:spcBef>
                <a:spcPts val="0"/>
              </a:spcBef>
              <a:spcAft>
                <a:spcPts val="0"/>
              </a:spcAft>
              <a:buClr>
                <a:srgbClr val="000000"/>
              </a:buClr>
              <a:buSzPts val="2300"/>
              <a:buFont typeface="Arial"/>
              <a:buNone/>
            </a:pPr>
            <a:endParaRPr lang="en-US" sz="1800" dirty="0">
              <a:latin typeface="+mj-lt"/>
              <a:ea typeface="Garamond"/>
              <a:cs typeface="Garamond"/>
              <a:sym typeface="Garamond"/>
            </a:endParaRPr>
          </a:p>
          <a:p>
            <a:pPr marL="0" marR="0" lvl="0" indent="0" algn="l" rtl="0">
              <a:lnSpc>
                <a:spcPct val="150000"/>
              </a:lnSpc>
              <a:spcBef>
                <a:spcPts val="0"/>
              </a:spcBef>
              <a:spcAft>
                <a:spcPts val="0"/>
              </a:spcAft>
              <a:buClr>
                <a:srgbClr val="000000"/>
              </a:buClr>
              <a:buSzPts val="2300"/>
              <a:buFont typeface="Arial"/>
              <a:buNone/>
            </a:pPr>
            <a:endParaRPr lang="en-US" sz="1800" dirty="0">
              <a:latin typeface="+mj-lt"/>
              <a:ea typeface="Garamond"/>
              <a:cs typeface="Garamond"/>
              <a:sym typeface="Garamond"/>
            </a:endParaRPr>
          </a:p>
          <a:p>
            <a:pPr marL="457200" marR="0" lvl="0" indent="-374650" algn="l" rtl="0">
              <a:lnSpc>
                <a:spcPct val="150000"/>
              </a:lnSpc>
              <a:spcBef>
                <a:spcPts val="0"/>
              </a:spcBef>
              <a:spcAft>
                <a:spcPts val="0"/>
              </a:spcAft>
              <a:buSzPts val="2300"/>
              <a:buFont typeface="Garamond"/>
              <a:buChar char="❏"/>
            </a:pPr>
            <a:r>
              <a:rPr lang="en-US" sz="1800" dirty="0">
                <a:latin typeface="+mj-lt"/>
                <a:ea typeface="Garamond"/>
                <a:cs typeface="Garamond"/>
                <a:sym typeface="Garamond"/>
              </a:rPr>
              <a:t>Data Cleaning → Removing punctuation, stop words, handling abbreviations etc. </a:t>
            </a:r>
          </a:p>
          <a:p>
            <a:pPr marL="457200" marR="0" lvl="0" indent="-374650" algn="l" rtl="0">
              <a:lnSpc>
                <a:spcPct val="150000"/>
              </a:lnSpc>
              <a:spcBef>
                <a:spcPts val="0"/>
              </a:spcBef>
              <a:spcAft>
                <a:spcPts val="0"/>
              </a:spcAft>
              <a:buSzPts val="2300"/>
              <a:buFont typeface="Garamond"/>
              <a:buChar char="❏"/>
            </a:pPr>
            <a:r>
              <a:rPr lang="en-US" sz="1800" dirty="0">
                <a:latin typeface="+mj-lt"/>
                <a:ea typeface="Garamond"/>
                <a:cs typeface="Garamond"/>
                <a:sym typeface="Garamond"/>
              </a:rPr>
              <a:t>Normalization → Lowercase, Stemming, Lemmatization etc.</a:t>
            </a:r>
          </a:p>
          <a:p>
            <a:pPr marL="457200" marR="0" lvl="0" indent="-374650" algn="l" rtl="0">
              <a:lnSpc>
                <a:spcPct val="150000"/>
              </a:lnSpc>
              <a:spcBef>
                <a:spcPts val="0"/>
              </a:spcBef>
              <a:spcAft>
                <a:spcPts val="0"/>
              </a:spcAft>
              <a:buSzPts val="2300"/>
              <a:buFont typeface="Garamond"/>
              <a:buChar char="❏"/>
            </a:pPr>
            <a:r>
              <a:rPr lang="en-US" sz="1800" dirty="0">
                <a:latin typeface="+mj-lt"/>
                <a:ea typeface="Garamond"/>
                <a:cs typeface="Garamond"/>
                <a:sym typeface="Garamond"/>
              </a:rPr>
              <a:t>Feature Engineering → </a:t>
            </a:r>
          </a:p>
          <a:p>
            <a:pPr marL="914400" marR="0" lvl="0" indent="-374650" algn="l" rtl="0">
              <a:lnSpc>
                <a:spcPct val="150000"/>
              </a:lnSpc>
              <a:spcBef>
                <a:spcPts val="0"/>
              </a:spcBef>
              <a:spcAft>
                <a:spcPts val="0"/>
              </a:spcAft>
              <a:buSzPts val="2300"/>
              <a:buFont typeface="Garamond"/>
              <a:buChar char="●"/>
            </a:pPr>
            <a:r>
              <a:rPr lang="en-US" sz="1800" dirty="0">
                <a:latin typeface="+mj-lt"/>
                <a:ea typeface="Garamond"/>
                <a:cs typeface="Garamond"/>
                <a:sym typeface="Garamond"/>
              </a:rPr>
              <a:t>Bigram, Trigram</a:t>
            </a:r>
          </a:p>
          <a:p>
            <a:pPr marL="914400" marR="0" lvl="0" indent="-374650" algn="l" rtl="0">
              <a:lnSpc>
                <a:spcPct val="150000"/>
              </a:lnSpc>
              <a:spcBef>
                <a:spcPts val="0"/>
              </a:spcBef>
              <a:spcAft>
                <a:spcPts val="0"/>
              </a:spcAft>
              <a:buSzPts val="2300"/>
              <a:buFont typeface="Garamond"/>
              <a:buChar char="●"/>
            </a:pPr>
            <a:r>
              <a:rPr lang="en-US" sz="1800" dirty="0">
                <a:latin typeface="+mj-lt"/>
                <a:ea typeface="Garamond"/>
                <a:cs typeface="Garamond"/>
                <a:sym typeface="Garamond"/>
              </a:rPr>
              <a:t>Vectorization → Bag of Words, TF-IDF etc.</a:t>
            </a:r>
          </a:p>
          <a:p>
            <a:pPr marL="914400" marR="0" lvl="0" indent="-374650" algn="l" rtl="0">
              <a:lnSpc>
                <a:spcPct val="150000"/>
              </a:lnSpc>
              <a:spcBef>
                <a:spcPts val="0"/>
              </a:spcBef>
              <a:spcAft>
                <a:spcPts val="0"/>
              </a:spcAft>
              <a:buSzPts val="2300"/>
              <a:buFont typeface="Garamond"/>
              <a:buChar char="●"/>
            </a:pPr>
            <a:r>
              <a:rPr lang="en-US" sz="1800" dirty="0">
                <a:latin typeface="+mj-lt"/>
                <a:ea typeface="Garamond"/>
                <a:cs typeface="Garamond"/>
                <a:sym typeface="Garamond"/>
              </a:rPr>
              <a:t>Embeddings</a:t>
            </a:r>
          </a:p>
          <a:p>
            <a:pPr marL="457200" marR="0" lvl="0" indent="0" algn="l" rtl="0">
              <a:lnSpc>
                <a:spcPct val="150000"/>
              </a:lnSpc>
              <a:spcBef>
                <a:spcPts val="0"/>
              </a:spcBef>
              <a:spcAft>
                <a:spcPts val="0"/>
              </a:spcAft>
              <a:buNone/>
            </a:pPr>
            <a:endParaRPr lang="en-US" sz="1800" dirty="0">
              <a:latin typeface="Garamond"/>
              <a:ea typeface="Garamond"/>
              <a:cs typeface="Garamond"/>
              <a:sym typeface="Garamond"/>
            </a:endParaRPr>
          </a:p>
          <a:p>
            <a:pPr marL="0" marR="0" lvl="0" indent="0" algn="l" rtl="0">
              <a:lnSpc>
                <a:spcPct val="150000"/>
              </a:lnSpc>
              <a:spcBef>
                <a:spcPts val="0"/>
              </a:spcBef>
              <a:spcAft>
                <a:spcPts val="0"/>
              </a:spcAft>
              <a:buNone/>
            </a:pPr>
            <a:endParaRPr lang="en-US" sz="1800" dirty="0">
              <a:latin typeface="Garamond"/>
              <a:ea typeface="Garamond"/>
              <a:cs typeface="Garamond"/>
              <a:sym typeface="Garamond"/>
            </a:endParaRPr>
          </a:p>
          <a:p>
            <a:endParaRPr lang="en-US" dirty="0"/>
          </a:p>
        </p:txBody>
      </p:sp>
      <p:pic>
        <p:nvPicPr>
          <p:cNvPr id="4" name="Google Shape;94;g8973b477bd_0_12">
            <a:extLst>
              <a:ext uri="{FF2B5EF4-FFF2-40B4-BE49-F238E27FC236}">
                <a16:creationId xmlns:a16="http://schemas.microsoft.com/office/drawing/2014/main" id="{A58F60DA-67EF-1921-2045-59C1E67F5BB1}"/>
              </a:ext>
            </a:extLst>
          </p:cNvPr>
          <p:cNvPicPr preferRelativeResize="0"/>
          <p:nvPr/>
        </p:nvPicPr>
        <p:blipFill>
          <a:blip r:embed="rId2">
            <a:alphaModFix/>
          </a:blip>
          <a:stretch>
            <a:fillRect/>
          </a:stretch>
        </p:blipFill>
        <p:spPr>
          <a:xfrm>
            <a:off x="6547858" y="801253"/>
            <a:ext cx="5355425" cy="1600200"/>
          </a:xfrm>
          <a:prstGeom prst="rect">
            <a:avLst/>
          </a:prstGeom>
          <a:noFill/>
          <a:ln>
            <a:noFill/>
          </a:ln>
        </p:spPr>
      </p:pic>
      <p:pic>
        <p:nvPicPr>
          <p:cNvPr id="5" name="Google Shape;92;g8973b477bd_0_12">
            <a:extLst>
              <a:ext uri="{FF2B5EF4-FFF2-40B4-BE49-F238E27FC236}">
                <a16:creationId xmlns:a16="http://schemas.microsoft.com/office/drawing/2014/main" id="{B28E4DC1-DEF1-0343-E256-6A85AFE72017}"/>
              </a:ext>
            </a:extLst>
          </p:cNvPr>
          <p:cNvPicPr preferRelativeResize="0"/>
          <p:nvPr/>
        </p:nvPicPr>
        <p:blipFill>
          <a:blip r:embed="rId3">
            <a:alphaModFix/>
          </a:blip>
          <a:stretch>
            <a:fillRect/>
          </a:stretch>
        </p:blipFill>
        <p:spPr>
          <a:xfrm>
            <a:off x="7305753" y="3221410"/>
            <a:ext cx="4597530" cy="1600200"/>
          </a:xfrm>
          <a:prstGeom prst="rect">
            <a:avLst/>
          </a:prstGeom>
          <a:noFill/>
          <a:ln>
            <a:noFill/>
          </a:ln>
        </p:spPr>
      </p:pic>
    </p:spTree>
    <p:extLst>
      <p:ext uri="{BB962C8B-B14F-4D97-AF65-F5344CB8AC3E}">
        <p14:creationId xmlns:p14="http://schemas.microsoft.com/office/powerpoint/2010/main" val="1397049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B46C-A4FA-BEA6-6963-DE63601738AD}"/>
              </a:ext>
            </a:extLst>
          </p:cNvPr>
          <p:cNvSpPr>
            <a:spLocks noGrp="1"/>
          </p:cNvSpPr>
          <p:nvPr>
            <p:ph type="title"/>
          </p:nvPr>
        </p:nvSpPr>
        <p:spPr>
          <a:xfrm>
            <a:off x="92344" y="64432"/>
            <a:ext cx="12007312" cy="434787"/>
          </a:xfrm>
        </p:spPr>
        <p:txBody>
          <a:bodyPr>
            <a:normAutofit fontScale="90000"/>
          </a:bodyPr>
          <a:lstStyle/>
          <a:p>
            <a:r>
              <a:rPr lang="en-US" dirty="0"/>
              <a:t>Bagging | Random Forest</a:t>
            </a:r>
          </a:p>
        </p:txBody>
      </p:sp>
      <p:sp>
        <p:nvSpPr>
          <p:cNvPr id="3" name="Content Placeholder 2">
            <a:extLst>
              <a:ext uri="{FF2B5EF4-FFF2-40B4-BE49-F238E27FC236}">
                <a16:creationId xmlns:a16="http://schemas.microsoft.com/office/drawing/2014/main" id="{94B6BE6F-087A-E503-6657-2DEF8C10051B}"/>
              </a:ext>
            </a:extLst>
          </p:cNvPr>
          <p:cNvSpPr>
            <a:spLocks noGrp="1"/>
          </p:cNvSpPr>
          <p:nvPr>
            <p:ph idx="1"/>
          </p:nvPr>
        </p:nvSpPr>
        <p:spPr>
          <a:xfrm>
            <a:off x="83815" y="1057283"/>
            <a:ext cx="5960098" cy="4459147"/>
          </a:xfrm>
        </p:spPr>
        <p:txBody>
          <a:bodyPr>
            <a:normAutofit fontScale="92500" lnSpcReduction="10000"/>
          </a:bodyPr>
          <a:lstStyle/>
          <a:p>
            <a:pPr>
              <a:spcBef>
                <a:spcPts val="600"/>
              </a:spcBef>
              <a:spcAft>
                <a:spcPts val="600"/>
              </a:spcAft>
              <a:buFont typeface="Wingdings" pitchFamily="2" charset="2"/>
              <a:buChar char="q"/>
            </a:pPr>
            <a:r>
              <a:rPr lang="en-US" sz="1600" dirty="0"/>
              <a:t>Bootstrap + Aggregation</a:t>
            </a:r>
          </a:p>
          <a:p>
            <a:pPr>
              <a:spcBef>
                <a:spcPts val="600"/>
              </a:spcBef>
              <a:spcAft>
                <a:spcPts val="600"/>
              </a:spcAft>
              <a:buFont typeface="Wingdings" pitchFamily="2" charset="2"/>
              <a:buChar char="q"/>
            </a:pPr>
            <a:r>
              <a:rPr lang="en-US" sz="1600" dirty="0"/>
              <a:t>Decision Tree suffers from high variance</a:t>
            </a:r>
          </a:p>
          <a:p>
            <a:pPr>
              <a:spcBef>
                <a:spcPts val="600"/>
              </a:spcBef>
              <a:spcAft>
                <a:spcPts val="600"/>
              </a:spcAft>
              <a:buFont typeface="Wingdings" pitchFamily="2" charset="2"/>
              <a:buChar char="q"/>
            </a:pPr>
            <a:r>
              <a:rPr lang="en-US" sz="1600" dirty="0"/>
              <a:t>Given a set of n observations Z</a:t>
            </a:r>
            <a:r>
              <a:rPr lang="en-US" sz="1200" dirty="0"/>
              <a:t>1</a:t>
            </a:r>
            <a:r>
              <a:rPr lang="en-US" sz="1600" dirty="0"/>
              <a:t>.. Z</a:t>
            </a:r>
            <a:r>
              <a:rPr lang="en-US" sz="1200" dirty="0"/>
              <a:t>n</a:t>
            </a:r>
            <a:r>
              <a:rPr lang="en-US" sz="1600" dirty="0"/>
              <a:t> each with variance V, variance of the mean </a:t>
            </a:r>
            <a:r>
              <a:rPr lang="en-US" sz="1600" dirty="0" err="1"/>
              <a:t>Z</a:t>
            </a:r>
            <a:r>
              <a:rPr lang="en-US" sz="1200" dirty="0" err="1"/>
              <a:t>mean</a:t>
            </a:r>
            <a:r>
              <a:rPr lang="en-US" sz="1600" dirty="0"/>
              <a:t> of the observations is given by V/n. Averaging a set of observations reduces variance.</a:t>
            </a:r>
          </a:p>
          <a:p>
            <a:pPr>
              <a:spcBef>
                <a:spcPts val="600"/>
              </a:spcBef>
              <a:spcAft>
                <a:spcPts val="600"/>
              </a:spcAft>
              <a:buFont typeface="Wingdings" pitchFamily="2" charset="2"/>
              <a:buChar char="q"/>
            </a:pPr>
            <a:r>
              <a:rPr lang="en-US" sz="1600" dirty="0"/>
              <a:t>Useful for decision trees using bootstrapped training sets and averaged predictions</a:t>
            </a:r>
          </a:p>
          <a:p>
            <a:pPr>
              <a:spcBef>
                <a:spcPts val="600"/>
              </a:spcBef>
              <a:spcAft>
                <a:spcPts val="600"/>
              </a:spcAft>
              <a:buFont typeface="Wingdings" pitchFamily="2" charset="2"/>
              <a:buChar char="q"/>
            </a:pPr>
            <a:r>
              <a:rPr lang="en-US" sz="1600" dirty="0"/>
              <a:t>Individual trees are not pruned (high variance, low bias)</a:t>
            </a:r>
          </a:p>
          <a:p>
            <a:pPr>
              <a:spcBef>
                <a:spcPts val="600"/>
              </a:spcBef>
              <a:spcAft>
                <a:spcPts val="600"/>
              </a:spcAft>
              <a:buFont typeface="Wingdings" pitchFamily="2" charset="2"/>
              <a:buChar char="q"/>
            </a:pPr>
            <a:r>
              <a:rPr lang="en-US" sz="1600" dirty="0"/>
              <a:t>Out-of-Bag Error estimation</a:t>
            </a:r>
          </a:p>
          <a:p>
            <a:pPr>
              <a:spcBef>
                <a:spcPts val="600"/>
              </a:spcBef>
              <a:spcAft>
                <a:spcPts val="600"/>
              </a:spcAft>
              <a:buFont typeface="Wingdings" pitchFamily="2" charset="2"/>
              <a:buChar char="q"/>
            </a:pPr>
            <a:r>
              <a:rPr lang="en-US" sz="1600" dirty="0"/>
              <a:t>Variable importance</a:t>
            </a:r>
          </a:p>
          <a:p>
            <a:pPr>
              <a:spcBef>
                <a:spcPts val="600"/>
              </a:spcBef>
              <a:spcAft>
                <a:spcPts val="600"/>
              </a:spcAft>
              <a:buFont typeface="Wingdings" pitchFamily="2" charset="2"/>
              <a:buChar char="q"/>
            </a:pPr>
            <a:r>
              <a:rPr lang="en-US" sz="1600" dirty="0"/>
              <a:t>Random-Forest: Improvement over bagging by making decorrelated trees</a:t>
            </a:r>
          </a:p>
          <a:p>
            <a:pPr>
              <a:spcBef>
                <a:spcPts val="600"/>
              </a:spcBef>
              <a:spcAft>
                <a:spcPts val="600"/>
              </a:spcAft>
              <a:buFont typeface="Wingdings" pitchFamily="2" charset="2"/>
              <a:buChar char="q"/>
            </a:pPr>
            <a:r>
              <a:rPr lang="en-US" sz="1600" dirty="0"/>
              <a:t>M &lt;&lt; P</a:t>
            </a:r>
          </a:p>
          <a:p>
            <a:pPr>
              <a:spcBef>
                <a:spcPts val="600"/>
              </a:spcBef>
              <a:spcAft>
                <a:spcPts val="600"/>
              </a:spcAft>
              <a:buFont typeface="Wingdings" pitchFamily="2" charset="2"/>
              <a:buChar char="q"/>
            </a:pPr>
            <a:r>
              <a:rPr lang="en-US" sz="1600" dirty="0"/>
              <a:t>Do not make any assumptions about data</a:t>
            </a:r>
          </a:p>
          <a:p>
            <a:pPr>
              <a:spcBef>
                <a:spcPts val="600"/>
              </a:spcBef>
              <a:spcAft>
                <a:spcPts val="600"/>
              </a:spcAft>
              <a:buFont typeface="Wingdings" pitchFamily="2" charset="2"/>
              <a:buChar char="q"/>
            </a:pPr>
            <a:r>
              <a:rPr lang="en-US" sz="1600" dirty="0"/>
              <a:t>Regression and Classification</a:t>
            </a:r>
          </a:p>
          <a:p>
            <a:pPr>
              <a:spcBef>
                <a:spcPts val="600"/>
              </a:spcBef>
              <a:buFont typeface="Wingdings" pitchFamily="2" charset="2"/>
              <a:buChar char="q"/>
            </a:pPr>
            <a:endParaRPr lang="en-US" sz="1600" dirty="0"/>
          </a:p>
          <a:p>
            <a:pPr>
              <a:spcBef>
                <a:spcPts val="600"/>
              </a:spcBef>
              <a:buFont typeface="Wingdings" pitchFamily="2" charset="2"/>
              <a:buChar char="q"/>
            </a:pPr>
            <a:endParaRPr lang="en-US" sz="1600" dirty="0"/>
          </a:p>
        </p:txBody>
      </p:sp>
      <p:cxnSp>
        <p:nvCxnSpPr>
          <p:cNvPr id="96" name="Straight Arrow Connector 95">
            <a:extLst>
              <a:ext uri="{FF2B5EF4-FFF2-40B4-BE49-F238E27FC236}">
                <a16:creationId xmlns:a16="http://schemas.microsoft.com/office/drawing/2014/main" id="{24F3843C-5580-5EB7-6783-B94122D2D96F}"/>
              </a:ext>
            </a:extLst>
          </p:cNvPr>
          <p:cNvCxnSpPr/>
          <p:nvPr/>
        </p:nvCxnSpPr>
        <p:spPr>
          <a:xfrm>
            <a:off x="6883070" y="2888437"/>
            <a:ext cx="0" cy="160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79AE1CD-E66F-282A-1237-7F3F7B3FE5DF}"/>
              </a:ext>
            </a:extLst>
          </p:cNvPr>
          <p:cNvCxnSpPr/>
          <p:nvPr/>
        </p:nvCxnSpPr>
        <p:spPr>
          <a:xfrm>
            <a:off x="8886274" y="2195379"/>
            <a:ext cx="0" cy="160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F2EA64A7-0F2D-DCA4-8FC7-127882C3D423}"/>
              </a:ext>
            </a:extLst>
          </p:cNvPr>
          <p:cNvGrpSpPr/>
          <p:nvPr/>
        </p:nvGrpSpPr>
        <p:grpSpPr>
          <a:xfrm>
            <a:off x="6370698" y="1169078"/>
            <a:ext cx="5645068" cy="4640162"/>
            <a:chOff x="6268888" y="649846"/>
            <a:chExt cx="5833067" cy="4622499"/>
          </a:xfrm>
        </p:grpSpPr>
        <p:grpSp>
          <p:nvGrpSpPr>
            <p:cNvPr id="28" name="Group 27">
              <a:extLst>
                <a:ext uri="{FF2B5EF4-FFF2-40B4-BE49-F238E27FC236}">
                  <a16:creationId xmlns:a16="http://schemas.microsoft.com/office/drawing/2014/main" id="{D28922A6-F076-D441-C491-5B828BC3D0BB}"/>
                </a:ext>
              </a:extLst>
            </p:cNvPr>
            <p:cNvGrpSpPr/>
            <p:nvPr/>
          </p:nvGrpSpPr>
          <p:grpSpPr>
            <a:xfrm>
              <a:off x="6995562" y="649846"/>
              <a:ext cx="3752675" cy="1536626"/>
              <a:chOff x="4868347" y="803901"/>
              <a:chExt cx="3752675" cy="1536626"/>
            </a:xfrm>
          </p:grpSpPr>
          <p:sp>
            <p:nvSpPr>
              <p:cNvPr id="4" name="Rounded Rectangle 3">
                <a:extLst>
                  <a:ext uri="{FF2B5EF4-FFF2-40B4-BE49-F238E27FC236}">
                    <a16:creationId xmlns:a16="http://schemas.microsoft.com/office/drawing/2014/main" id="{A55972AF-73F3-70B4-D062-ECFB78310C2F}"/>
                  </a:ext>
                </a:extLst>
              </p:cNvPr>
              <p:cNvSpPr/>
              <p:nvPr/>
            </p:nvSpPr>
            <p:spPr>
              <a:xfrm>
                <a:off x="4868347" y="803901"/>
                <a:ext cx="3752675" cy="153662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C918A875-A7A5-F91A-AB47-0EEF51032F9A}"/>
                  </a:ext>
                </a:extLst>
              </p:cNvPr>
              <p:cNvSpPr/>
              <p:nvPr/>
            </p:nvSpPr>
            <p:spPr>
              <a:xfrm>
                <a:off x="5528345" y="1124125"/>
                <a:ext cx="257262" cy="31039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a16="http://schemas.microsoft.com/office/drawing/2014/main" id="{D6AACA16-2E7B-C8D2-4B78-57DBC643B25A}"/>
                  </a:ext>
                </a:extLst>
              </p:cNvPr>
              <p:cNvSpPr/>
              <p:nvPr/>
            </p:nvSpPr>
            <p:spPr>
              <a:xfrm>
                <a:off x="5901706" y="1077984"/>
                <a:ext cx="257262" cy="310393"/>
              </a:xfrm>
              <a:prstGeom prst="diamon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a:extLst>
                  <a:ext uri="{FF2B5EF4-FFF2-40B4-BE49-F238E27FC236}">
                    <a16:creationId xmlns:a16="http://schemas.microsoft.com/office/drawing/2014/main" id="{504B0779-660A-A96F-6426-ACA1814D0AA2}"/>
                  </a:ext>
                </a:extLst>
              </p:cNvPr>
              <p:cNvSpPr/>
              <p:nvPr/>
            </p:nvSpPr>
            <p:spPr>
              <a:xfrm>
                <a:off x="6217691" y="1233180"/>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7BDE3EE4-D619-E899-F1B4-4AD08179B250}"/>
                  </a:ext>
                </a:extLst>
              </p:cNvPr>
              <p:cNvSpPr/>
              <p:nvPr/>
            </p:nvSpPr>
            <p:spPr>
              <a:xfrm>
                <a:off x="5717048" y="1475147"/>
                <a:ext cx="257262" cy="31039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254035F4-8457-1649-EC59-2A254A425C01}"/>
                  </a:ext>
                </a:extLst>
              </p:cNvPr>
              <p:cNvSpPr/>
              <p:nvPr/>
            </p:nvSpPr>
            <p:spPr>
              <a:xfrm>
                <a:off x="7068898" y="1233179"/>
                <a:ext cx="257262" cy="310393"/>
              </a:xfrm>
              <a:prstGeom prst="diamon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E36C2D0F-D416-40CF-0C9F-9A4B7C5DB039}"/>
                  </a:ext>
                </a:extLst>
              </p:cNvPr>
              <p:cNvSpPr/>
              <p:nvPr/>
            </p:nvSpPr>
            <p:spPr>
              <a:xfrm>
                <a:off x="6487423" y="918633"/>
                <a:ext cx="257262" cy="31039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D94B877D-E122-359B-9B70-3F151DED3A73}"/>
                  </a:ext>
                </a:extLst>
              </p:cNvPr>
              <p:cNvSpPr/>
              <p:nvPr/>
            </p:nvSpPr>
            <p:spPr>
              <a:xfrm>
                <a:off x="6181309" y="1512670"/>
                <a:ext cx="257262" cy="31039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6077166B-4A20-9CB6-556C-498EE646E2D0}"/>
                  </a:ext>
                </a:extLst>
              </p:cNvPr>
              <p:cNvSpPr/>
              <p:nvPr/>
            </p:nvSpPr>
            <p:spPr>
              <a:xfrm>
                <a:off x="6055579" y="1809924"/>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EA45D4C2-4AE3-2ABC-1FD6-1D766B1AC4CF}"/>
                  </a:ext>
                </a:extLst>
              </p:cNvPr>
              <p:cNvSpPr/>
              <p:nvPr/>
            </p:nvSpPr>
            <p:spPr>
              <a:xfrm>
                <a:off x="6797879" y="1530828"/>
                <a:ext cx="257262" cy="31039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7247654D-44C9-3894-172D-2B983AF90818}"/>
                  </a:ext>
                </a:extLst>
              </p:cNvPr>
              <p:cNvSpPr/>
              <p:nvPr/>
            </p:nvSpPr>
            <p:spPr>
              <a:xfrm>
                <a:off x="7194822" y="1618354"/>
                <a:ext cx="281031" cy="310393"/>
              </a:xfrm>
              <a:prstGeom prst="diamon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6BFF3B2C-B542-58AF-F232-CEBBC463D650}"/>
                  </a:ext>
                </a:extLst>
              </p:cNvPr>
              <p:cNvSpPr/>
              <p:nvPr/>
            </p:nvSpPr>
            <p:spPr>
              <a:xfrm>
                <a:off x="7463631" y="1261821"/>
                <a:ext cx="257262" cy="31039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iamond 15">
                <a:extLst>
                  <a:ext uri="{FF2B5EF4-FFF2-40B4-BE49-F238E27FC236}">
                    <a16:creationId xmlns:a16="http://schemas.microsoft.com/office/drawing/2014/main" id="{93EAE7AF-8D7C-D4BD-24B2-3BE84D8C7FB5}"/>
                  </a:ext>
                </a:extLst>
              </p:cNvPr>
              <p:cNvSpPr/>
              <p:nvPr/>
            </p:nvSpPr>
            <p:spPr>
              <a:xfrm>
                <a:off x="7463631" y="956931"/>
                <a:ext cx="257262" cy="310393"/>
              </a:xfrm>
              <a:prstGeom prst="diamon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iamond 16">
                <a:extLst>
                  <a:ext uri="{FF2B5EF4-FFF2-40B4-BE49-F238E27FC236}">
                    <a16:creationId xmlns:a16="http://schemas.microsoft.com/office/drawing/2014/main" id="{86E65EB3-1B9B-B9C7-78B7-81C7F5F80464}"/>
                  </a:ext>
                </a:extLst>
              </p:cNvPr>
              <p:cNvSpPr/>
              <p:nvPr/>
            </p:nvSpPr>
            <p:spPr>
              <a:xfrm>
                <a:off x="6628690" y="1277390"/>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929514B7-5777-E638-D459-CF4DBF3EF5DB}"/>
                  </a:ext>
                </a:extLst>
              </p:cNvPr>
              <p:cNvSpPr/>
              <p:nvPr/>
            </p:nvSpPr>
            <p:spPr>
              <a:xfrm>
                <a:off x="7707543" y="1477388"/>
                <a:ext cx="257262" cy="310393"/>
              </a:xfrm>
              <a:prstGeom prst="diamon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E108A601-6C12-53AF-F306-F6276AB52982}"/>
                  </a:ext>
                </a:extLst>
              </p:cNvPr>
              <p:cNvSpPr/>
              <p:nvPr/>
            </p:nvSpPr>
            <p:spPr>
              <a:xfrm>
                <a:off x="6942613" y="830037"/>
                <a:ext cx="257262" cy="31039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2E55310E-097E-76BE-A9B5-87F7C20A6628}"/>
                  </a:ext>
                </a:extLst>
              </p:cNvPr>
              <p:cNvSpPr/>
              <p:nvPr/>
            </p:nvSpPr>
            <p:spPr>
              <a:xfrm>
                <a:off x="6505090" y="1889324"/>
                <a:ext cx="257262" cy="31039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27687433-87EC-8C30-9D57-968BFD50143B}"/>
                  </a:ext>
                </a:extLst>
              </p:cNvPr>
              <p:cNvSpPr/>
              <p:nvPr/>
            </p:nvSpPr>
            <p:spPr>
              <a:xfrm>
                <a:off x="7530798" y="1768049"/>
                <a:ext cx="257262" cy="31039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1B8E3CCF-4408-D75A-A594-366ECEB1CB12}"/>
                  </a:ext>
                </a:extLst>
              </p:cNvPr>
              <p:cNvSpPr/>
              <p:nvPr/>
            </p:nvSpPr>
            <p:spPr>
              <a:xfrm>
                <a:off x="8088383" y="1653563"/>
                <a:ext cx="281031" cy="310393"/>
              </a:xfrm>
              <a:prstGeom prst="diamon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a:extLst>
                  <a:ext uri="{FF2B5EF4-FFF2-40B4-BE49-F238E27FC236}">
                    <a16:creationId xmlns:a16="http://schemas.microsoft.com/office/drawing/2014/main" id="{02477446-49CE-0AC9-F87D-33D3FCB7C059}"/>
                  </a:ext>
                </a:extLst>
              </p:cNvPr>
              <p:cNvSpPr/>
              <p:nvPr/>
            </p:nvSpPr>
            <p:spPr>
              <a:xfrm>
                <a:off x="7870947" y="1159838"/>
                <a:ext cx="257262" cy="31039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3913F447-7BFD-D2BB-1286-63F1D00C6FE5}"/>
                  </a:ext>
                </a:extLst>
              </p:cNvPr>
              <p:cNvSpPr/>
              <p:nvPr/>
            </p:nvSpPr>
            <p:spPr>
              <a:xfrm>
                <a:off x="8183841" y="1315035"/>
                <a:ext cx="257262" cy="310393"/>
              </a:xfrm>
              <a:prstGeom prst="diamon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iamond 24">
                <a:extLst>
                  <a:ext uri="{FF2B5EF4-FFF2-40B4-BE49-F238E27FC236}">
                    <a16:creationId xmlns:a16="http://schemas.microsoft.com/office/drawing/2014/main" id="{0DFCF207-BED4-4915-1B56-C371A1F3E2C7}"/>
                  </a:ext>
                </a:extLst>
              </p:cNvPr>
              <p:cNvSpPr/>
              <p:nvPr/>
            </p:nvSpPr>
            <p:spPr>
              <a:xfrm>
                <a:off x="5110930" y="1004641"/>
                <a:ext cx="257262" cy="31039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DCEB5117-8299-7B04-C5B2-26A72F63E826}"/>
                  </a:ext>
                </a:extLst>
              </p:cNvPr>
              <p:cNvSpPr/>
              <p:nvPr/>
            </p:nvSpPr>
            <p:spPr>
              <a:xfrm>
                <a:off x="5726760" y="830036"/>
                <a:ext cx="247550"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amond 26">
                <a:extLst>
                  <a:ext uri="{FF2B5EF4-FFF2-40B4-BE49-F238E27FC236}">
                    <a16:creationId xmlns:a16="http://schemas.microsoft.com/office/drawing/2014/main" id="{C4EAB374-FA26-9897-39C6-674C787AA98E}"/>
                  </a:ext>
                </a:extLst>
              </p:cNvPr>
              <p:cNvSpPr/>
              <p:nvPr/>
            </p:nvSpPr>
            <p:spPr>
              <a:xfrm>
                <a:off x="5368192" y="1808759"/>
                <a:ext cx="257262" cy="310393"/>
              </a:xfrm>
              <a:prstGeom prst="diamon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40DD438A-4E54-02E3-D081-B839E841DB7F}"/>
                </a:ext>
              </a:extLst>
            </p:cNvPr>
            <p:cNvGrpSpPr/>
            <p:nvPr/>
          </p:nvGrpSpPr>
          <p:grpSpPr>
            <a:xfrm>
              <a:off x="6268888" y="2355598"/>
              <a:ext cx="5833067" cy="2916747"/>
              <a:chOff x="6268887" y="2348754"/>
              <a:chExt cx="5996429" cy="2923591"/>
            </a:xfrm>
          </p:grpSpPr>
          <p:grpSp>
            <p:nvGrpSpPr>
              <p:cNvPr id="30" name="Group 29">
                <a:extLst>
                  <a:ext uri="{FF2B5EF4-FFF2-40B4-BE49-F238E27FC236}">
                    <a16:creationId xmlns:a16="http://schemas.microsoft.com/office/drawing/2014/main" id="{ABF6B647-769B-DA52-1D39-7CE77ABB5FBA}"/>
                  </a:ext>
                </a:extLst>
              </p:cNvPr>
              <p:cNvGrpSpPr/>
              <p:nvPr/>
            </p:nvGrpSpPr>
            <p:grpSpPr>
              <a:xfrm rot="5400000">
                <a:off x="5829436" y="2955268"/>
                <a:ext cx="2032536" cy="1153634"/>
                <a:chOff x="4868347" y="803901"/>
                <a:chExt cx="3752675" cy="1536626"/>
              </a:xfrm>
            </p:grpSpPr>
            <p:sp>
              <p:nvSpPr>
                <p:cNvPr id="31" name="Rounded Rectangle 30">
                  <a:extLst>
                    <a:ext uri="{FF2B5EF4-FFF2-40B4-BE49-F238E27FC236}">
                      <a16:creationId xmlns:a16="http://schemas.microsoft.com/office/drawing/2014/main" id="{6E11E13C-F3C0-0054-6F55-F1F8ED498230}"/>
                    </a:ext>
                  </a:extLst>
                </p:cNvPr>
                <p:cNvSpPr/>
                <p:nvPr/>
              </p:nvSpPr>
              <p:spPr>
                <a:xfrm>
                  <a:off x="4868347" y="803901"/>
                  <a:ext cx="3752675" cy="153662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a:extLst>
                    <a:ext uri="{FF2B5EF4-FFF2-40B4-BE49-F238E27FC236}">
                      <a16:creationId xmlns:a16="http://schemas.microsoft.com/office/drawing/2014/main" id="{DE4E89AC-5C64-7EB8-1067-AA63C4F06ADD}"/>
                    </a:ext>
                  </a:extLst>
                </p:cNvPr>
                <p:cNvSpPr/>
                <p:nvPr/>
              </p:nvSpPr>
              <p:spPr>
                <a:xfrm>
                  <a:off x="5528345" y="1124125"/>
                  <a:ext cx="257262" cy="31039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E4304D8C-F39F-CA47-73A3-538485730615}"/>
                    </a:ext>
                  </a:extLst>
                </p:cNvPr>
                <p:cNvSpPr/>
                <p:nvPr/>
              </p:nvSpPr>
              <p:spPr>
                <a:xfrm>
                  <a:off x="5901706" y="1077984"/>
                  <a:ext cx="257262" cy="310393"/>
                </a:xfrm>
                <a:prstGeom prst="diamon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E5B0D250-D674-2B78-5A9A-4656CA4DD7B7}"/>
                    </a:ext>
                  </a:extLst>
                </p:cNvPr>
                <p:cNvSpPr/>
                <p:nvPr/>
              </p:nvSpPr>
              <p:spPr>
                <a:xfrm>
                  <a:off x="6217691" y="1233180"/>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iamond 34">
                  <a:extLst>
                    <a:ext uri="{FF2B5EF4-FFF2-40B4-BE49-F238E27FC236}">
                      <a16:creationId xmlns:a16="http://schemas.microsoft.com/office/drawing/2014/main" id="{1EF6A860-F2C8-08C2-AE21-9F8871CC4CE2}"/>
                    </a:ext>
                  </a:extLst>
                </p:cNvPr>
                <p:cNvSpPr/>
                <p:nvPr/>
              </p:nvSpPr>
              <p:spPr>
                <a:xfrm>
                  <a:off x="5717048" y="1475147"/>
                  <a:ext cx="257262" cy="31039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iamond 36">
                  <a:extLst>
                    <a:ext uri="{FF2B5EF4-FFF2-40B4-BE49-F238E27FC236}">
                      <a16:creationId xmlns:a16="http://schemas.microsoft.com/office/drawing/2014/main" id="{EE808767-9174-30BF-8F7A-176AC384ED07}"/>
                    </a:ext>
                  </a:extLst>
                </p:cNvPr>
                <p:cNvSpPr/>
                <p:nvPr/>
              </p:nvSpPr>
              <p:spPr>
                <a:xfrm>
                  <a:off x="5093216" y="1035105"/>
                  <a:ext cx="257261" cy="31039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Diamond 37">
                  <a:extLst>
                    <a:ext uri="{FF2B5EF4-FFF2-40B4-BE49-F238E27FC236}">
                      <a16:creationId xmlns:a16="http://schemas.microsoft.com/office/drawing/2014/main" id="{E5E45AF1-CC34-79EF-BD44-D86AD43F4782}"/>
                    </a:ext>
                  </a:extLst>
                </p:cNvPr>
                <p:cNvSpPr/>
                <p:nvPr/>
              </p:nvSpPr>
              <p:spPr>
                <a:xfrm>
                  <a:off x="6181309" y="1512670"/>
                  <a:ext cx="257262" cy="31039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244F7AC7-28A2-5F7E-FC2E-6208A663E9E5}"/>
                    </a:ext>
                  </a:extLst>
                </p:cNvPr>
                <p:cNvSpPr/>
                <p:nvPr/>
              </p:nvSpPr>
              <p:spPr>
                <a:xfrm>
                  <a:off x="6055579" y="1809924"/>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a:extLst>
                    <a:ext uri="{FF2B5EF4-FFF2-40B4-BE49-F238E27FC236}">
                      <a16:creationId xmlns:a16="http://schemas.microsoft.com/office/drawing/2014/main" id="{1AE853E5-081A-2625-D939-AB2A930C1E02}"/>
                    </a:ext>
                  </a:extLst>
                </p:cNvPr>
                <p:cNvSpPr/>
                <p:nvPr/>
              </p:nvSpPr>
              <p:spPr>
                <a:xfrm>
                  <a:off x="5136063" y="1499531"/>
                  <a:ext cx="257261" cy="31039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Diamond 43">
                  <a:extLst>
                    <a:ext uri="{FF2B5EF4-FFF2-40B4-BE49-F238E27FC236}">
                      <a16:creationId xmlns:a16="http://schemas.microsoft.com/office/drawing/2014/main" id="{62B05AAD-EA25-C69B-DFA8-28C5C8F1DA5F}"/>
                    </a:ext>
                  </a:extLst>
                </p:cNvPr>
                <p:cNvSpPr/>
                <p:nvPr/>
              </p:nvSpPr>
              <p:spPr>
                <a:xfrm>
                  <a:off x="5024499" y="1845935"/>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a:extLst>
                    <a:ext uri="{FF2B5EF4-FFF2-40B4-BE49-F238E27FC236}">
                      <a16:creationId xmlns:a16="http://schemas.microsoft.com/office/drawing/2014/main" id="{99E8EFE9-090D-8B8E-B25C-7CF22EC27C41}"/>
                    </a:ext>
                  </a:extLst>
                </p:cNvPr>
                <p:cNvSpPr/>
                <p:nvPr/>
              </p:nvSpPr>
              <p:spPr>
                <a:xfrm>
                  <a:off x="5709499" y="1963958"/>
                  <a:ext cx="257262" cy="31039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iamond 52">
                  <a:extLst>
                    <a:ext uri="{FF2B5EF4-FFF2-40B4-BE49-F238E27FC236}">
                      <a16:creationId xmlns:a16="http://schemas.microsoft.com/office/drawing/2014/main" id="{545CED52-2EC5-2096-E3D1-5F5D980E1595}"/>
                    </a:ext>
                  </a:extLst>
                </p:cNvPr>
                <p:cNvSpPr/>
                <p:nvPr/>
              </p:nvSpPr>
              <p:spPr>
                <a:xfrm>
                  <a:off x="5726760" y="830036"/>
                  <a:ext cx="247550"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a:extLst>
                    <a:ext uri="{FF2B5EF4-FFF2-40B4-BE49-F238E27FC236}">
                      <a16:creationId xmlns:a16="http://schemas.microsoft.com/office/drawing/2014/main" id="{A66C391A-3BA4-6DC1-3681-0657B320F082}"/>
                    </a:ext>
                  </a:extLst>
                </p:cNvPr>
                <p:cNvSpPr/>
                <p:nvPr/>
              </p:nvSpPr>
              <p:spPr>
                <a:xfrm>
                  <a:off x="5368192" y="1808759"/>
                  <a:ext cx="257262" cy="310393"/>
                </a:xfrm>
                <a:prstGeom prst="diamon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577FF119-3EEF-341D-09F3-3A4D1E64467D}"/>
                  </a:ext>
                </a:extLst>
              </p:cNvPr>
              <p:cNvGrpSpPr/>
              <p:nvPr/>
            </p:nvGrpSpPr>
            <p:grpSpPr>
              <a:xfrm rot="5400000">
                <a:off x="7416262" y="2948424"/>
                <a:ext cx="2032536" cy="1153634"/>
                <a:chOff x="4868347" y="803901"/>
                <a:chExt cx="3752675" cy="1536626"/>
              </a:xfrm>
            </p:grpSpPr>
            <p:sp>
              <p:nvSpPr>
                <p:cNvPr id="56" name="Rounded Rectangle 55">
                  <a:extLst>
                    <a:ext uri="{FF2B5EF4-FFF2-40B4-BE49-F238E27FC236}">
                      <a16:creationId xmlns:a16="http://schemas.microsoft.com/office/drawing/2014/main" id="{86277C23-E712-04EF-CAA6-A38846A9CC8C}"/>
                    </a:ext>
                  </a:extLst>
                </p:cNvPr>
                <p:cNvSpPr/>
                <p:nvPr/>
              </p:nvSpPr>
              <p:spPr>
                <a:xfrm>
                  <a:off x="4868347" y="803901"/>
                  <a:ext cx="3752675" cy="153662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56">
                  <a:extLst>
                    <a:ext uri="{FF2B5EF4-FFF2-40B4-BE49-F238E27FC236}">
                      <a16:creationId xmlns:a16="http://schemas.microsoft.com/office/drawing/2014/main" id="{00A58C85-F106-6B88-B984-849F39E7D67B}"/>
                    </a:ext>
                  </a:extLst>
                </p:cNvPr>
                <p:cNvSpPr/>
                <p:nvPr/>
              </p:nvSpPr>
              <p:spPr>
                <a:xfrm>
                  <a:off x="5528345" y="1124125"/>
                  <a:ext cx="257262" cy="31039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57">
                  <a:extLst>
                    <a:ext uri="{FF2B5EF4-FFF2-40B4-BE49-F238E27FC236}">
                      <a16:creationId xmlns:a16="http://schemas.microsoft.com/office/drawing/2014/main" id="{B815753A-1FD9-90D0-8386-E5B2705EC995}"/>
                    </a:ext>
                  </a:extLst>
                </p:cNvPr>
                <p:cNvSpPr/>
                <p:nvPr/>
              </p:nvSpPr>
              <p:spPr>
                <a:xfrm>
                  <a:off x="5901706" y="1077984"/>
                  <a:ext cx="257262" cy="310393"/>
                </a:xfrm>
                <a:prstGeom prst="diamon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58">
                  <a:extLst>
                    <a:ext uri="{FF2B5EF4-FFF2-40B4-BE49-F238E27FC236}">
                      <a16:creationId xmlns:a16="http://schemas.microsoft.com/office/drawing/2014/main" id="{086FF06E-CB28-FCF1-72EE-BE9DC4CD90AF}"/>
                    </a:ext>
                  </a:extLst>
                </p:cNvPr>
                <p:cNvSpPr/>
                <p:nvPr/>
              </p:nvSpPr>
              <p:spPr>
                <a:xfrm>
                  <a:off x="6217691" y="1233180"/>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iamond 59">
                  <a:extLst>
                    <a:ext uri="{FF2B5EF4-FFF2-40B4-BE49-F238E27FC236}">
                      <a16:creationId xmlns:a16="http://schemas.microsoft.com/office/drawing/2014/main" id="{BC16575C-C28A-1767-35BC-932AFDB79E78}"/>
                    </a:ext>
                  </a:extLst>
                </p:cNvPr>
                <p:cNvSpPr/>
                <p:nvPr/>
              </p:nvSpPr>
              <p:spPr>
                <a:xfrm>
                  <a:off x="5717048" y="1475147"/>
                  <a:ext cx="257262" cy="31039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iamond 60">
                  <a:extLst>
                    <a:ext uri="{FF2B5EF4-FFF2-40B4-BE49-F238E27FC236}">
                      <a16:creationId xmlns:a16="http://schemas.microsoft.com/office/drawing/2014/main" id="{0F1C298B-D12C-651E-B3EF-09395CF4A30A}"/>
                    </a:ext>
                  </a:extLst>
                </p:cNvPr>
                <p:cNvSpPr/>
                <p:nvPr/>
              </p:nvSpPr>
              <p:spPr>
                <a:xfrm>
                  <a:off x="5093216" y="1035105"/>
                  <a:ext cx="257261" cy="31039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Diamond 61">
                  <a:extLst>
                    <a:ext uri="{FF2B5EF4-FFF2-40B4-BE49-F238E27FC236}">
                      <a16:creationId xmlns:a16="http://schemas.microsoft.com/office/drawing/2014/main" id="{2FD87D69-B9FA-D03C-C9FD-F63D7DEC02B2}"/>
                    </a:ext>
                  </a:extLst>
                </p:cNvPr>
                <p:cNvSpPr/>
                <p:nvPr/>
              </p:nvSpPr>
              <p:spPr>
                <a:xfrm>
                  <a:off x="6181309" y="1512670"/>
                  <a:ext cx="257262" cy="31039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iamond 62">
                  <a:extLst>
                    <a:ext uri="{FF2B5EF4-FFF2-40B4-BE49-F238E27FC236}">
                      <a16:creationId xmlns:a16="http://schemas.microsoft.com/office/drawing/2014/main" id="{8C12A9F3-EBA2-AFB0-3F67-E96215570C75}"/>
                    </a:ext>
                  </a:extLst>
                </p:cNvPr>
                <p:cNvSpPr/>
                <p:nvPr/>
              </p:nvSpPr>
              <p:spPr>
                <a:xfrm>
                  <a:off x="6055579" y="1809924"/>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iamond 63">
                  <a:extLst>
                    <a:ext uri="{FF2B5EF4-FFF2-40B4-BE49-F238E27FC236}">
                      <a16:creationId xmlns:a16="http://schemas.microsoft.com/office/drawing/2014/main" id="{AC6FD092-9FD4-2461-3326-44FF2FF2DCE8}"/>
                    </a:ext>
                  </a:extLst>
                </p:cNvPr>
                <p:cNvSpPr/>
                <p:nvPr/>
              </p:nvSpPr>
              <p:spPr>
                <a:xfrm>
                  <a:off x="5136063" y="1499531"/>
                  <a:ext cx="257261" cy="31039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Diamond 64">
                  <a:extLst>
                    <a:ext uri="{FF2B5EF4-FFF2-40B4-BE49-F238E27FC236}">
                      <a16:creationId xmlns:a16="http://schemas.microsoft.com/office/drawing/2014/main" id="{E6D76967-C466-19E7-06A7-54FFECDA6671}"/>
                    </a:ext>
                  </a:extLst>
                </p:cNvPr>
                <p:cNvSpPr/>
                <p:nvPr/>
              </p:nvSpPr>
              <p:spPr>
                <a:xfrm>
                  <a:off x="5717050" y="1991435"/>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a:extLst>
                    <a:ext uri="{FF2B5EF4-FFF2-40B4-BE49-F238E27FC236}">
                      <a16:creationId xmlns:a16="http://schemas.microsoft.com/office/drawing/2014/main" id="{59FDACEF-E466-47F4-69E6-7AC25F26897A}"/>
                    </a:ext>
                  </a:extLst>
                </p:cNvPr>
                <p:cNvSpPr/>
                <p:nvPr/>
              </p:nvSpPr>
              <p:spPr>
                <a:xfrm>
                  <a:off x="4975740" y="1948858"/>
                  <a:ext cx="345914" cy="31039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iamond 66">
                  <a:extLst>
                    <a:ext uri="{FF2B5EF4-FFF2-40B4-BE49-F238E27FC236}">
                      <a16:creationId xmlns:a16="http://schemas.microsoft.com/office/drawing/2014/main" id="{C13A1DB5-7E33-8D8C-277F-FE94DF8D7C61}"/>
                    </a:ext>
                  </a:extLst>
                </p:cNvPr>
                <p:cNvSpPr/>
                <p:nvPr/>
              </p:nvSpPr>
              <p:spPr>
                <a:xfrm>
                  <a:off x="5726760" y="830036"/>
                  <a:ext cx="247550"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Diamond 67">
                  <a:extLst>
                    <a:ext uri="{FF2B5EF4-FFF2-40B4-BE49-F238E27FC236}">
                      <a16:creationId xmlns:a16="http://schemas.microsoft.com/office/drawing/2014/main" id="{E7C24BC8-5EB0-10EA-F0A1-837A978A04FC}"/>
                    </a:ext>
                  </a:extLst>
                </p:cNvPr>
                <p:cNvSpPr/>
                <p:nvPr/>
              </p:nvSpPr>
              <p:spPr>
                <a:xfrm>
                  <a:off x="5368192" y="1808759"/>
                  <a:ext cx="257262" cy="310393"/>
                </a:xfrm>
                <a:prstGeom prst="diamon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FD15361E-B877-7165-656A-276A32F04C9B}"/>
                  </a:ext>
                </a:extLst>
              </p:cNvPr>
              <p:cNvGrpSpPr/>
              <p:nvPr/>
            </p:nvGrpSpPr>
            <p:grpSpPr>
              <a:xfrm rot="5400000">
                <a:off x="9628273" y="2955268"/>
                <a:ext cx="2032536" cy="1153634"/>
                <a:chOff x="4868347" y="803901"/>
                <a:chExt cx="3752675" cy="1536626"/>
              </a:xfrm>
            </p:grpSpPr>
            <p:sp>
              <p:nvSpPr>
                <p:cNvPr id="71" name="Rounded Rectangle 70">
                  <a:extLst>
                    <a:ext uri="{FF2B5EF4-FFF2-40B4-BE49-F238E27FC236}">
                      <a16:creationId xmlns:a16="http://schemas.microsoft.com/office/drawing/2014/main" id="{9FD39C99-A9F6-6C97-F42B-640F72C49E61}"/>
                    </a:ext>
                  </a:extLst>
                </p:cNvPr>
                <p:cNvSpPr/>
                <p:nvPr/>
              </p:nvSpPr>
              <p:spPr>
                <a:xfrm>
                  <a:off x="4868347" y="803901"/>
                  <a:ext cx="3752675" cy="153662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a:extLst>
                    <a:ext uri="{FF2B5EF4-FFF2-40B4-BE49-F238E27FC236}">
                      <a16:creationId xmlns:a16="http://schemas.microsoft.com/office/drawing/2014/main" id="{199D41A3-6F8B-95A2-CF84-93833BA6E200}"/>
                    </a:ext>
                  </a:extLst>
                </p:cNvPr>
                <p:cNvSpPr/>
                <p:nvPr/>
              </p:nvSpPr>
              <p:spPr>
                <a:xfrm>
                  <a:off x="5528345" y="1124125"/>
                  <a:ext cx="257262" cy="31039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Diamond 72">
                  <a:extLst>
                    <a:ext uri="{FF2B5EF4-FFF2-40B4-BE49-F238E27FC236}">
                      <a16:creationId xmlns:a16="http://schemas.microsoft.com/office/drawing/2014/main" id="{89330540-3FC6-5750-54B8-321A968A2408}"/>
                    </a:ext>
                  </a:extLst>
                </p:cNvPr>
                <p:cNvSpPr/>
                <p:nvPr/>
              </p:nvSpPr>
              <p:spPr>
                <a:xfrm>
                  <a:off x="5901706" y="1077984"/>
                  <a:ext cx="257262" cy="310393"/>
                </a:xfrm>
                <a:prstGeom prst="diamond">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Diamond 73">
                  <a:extLst>
                    <a:ext uri="{FF2B5EF4-FFF2-40B4-BE49-F238E27FC236}">
                      <a16:creationId xmlns:a16="http://schemas.microsoft.com/office/drawing/2014/main" id="{45C9DF57-0635-5FDD-609F-39A54EEA8754}"/>
                    </a:ext>
                  </a:extLst>
                </p:cNvPr>
                <p:cNvSpPr/>
                <p:nvPr/>
              </p:nvSpPr>
              <p:spPr>
                <a:xfrm>
                  <a:off x="4939083" y="1965122"/>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Diamond 74">
                  <a:extLst>
                    <a:ext uri="{FF2B5EF4-FFF2-40B4-BE49-F238E27FC236}">
                      <a16:creationId xmlns:a16="http://schemas.microsoft.com/office/drawing/2014/main" id="{36D8C73F-11AB-84B2-B47B-59C1032CFAFD}"/>
                    </a:ext>
                  </a:extLst>
                </p:cNvPr>
                <p:cNvSpPr/>
                <p:nvPr/>
              </p:nvSpPr>
              <p:spPr>
                <a:xfrm>
                  <a:off x="5717048" y="1475147"/>
                  <a:ext cx="257262" cy="310393"/>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iamond 76">
                  <a:extLst>
                    <a:ext uri="{FF2B5EF4-FFF2-40B4-BE49-F238E27FC236}">
                      <a16:creationId xmlns:a16="http://schemas.microsoft.com/office/drawing/2014/main" id="{94BB3FC5-B37A-C4FF-C7FD-4BC77EC62CC8}"/>
                    </a:ext>
                  </a:extLst>
                </p:cNvPr>
                <p:cNvSpPr/>
                <p:nvPr/>
              </p:nvSpPr>
              <p:spPr>
                <a:xfrm>
                  <a:off x="6181309" y="1512670"/>
                  <a:ext cx="257262" cy="31039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iamond 77">
                  <a:extLst>
                    <a:ext uri="{FF2B5EF4-FFF2-40B4-BE49-F238E27FC236}">
                      <a16:creationId xmlns:a16="http://schemas.microsoft.com/office/drawing/2014/main" id="{9355C5A1-E45D-8B6B-1671-0542A89A85ED}"/>
                    </a:ext>
                  </a:extLst>
                </p:cNvPr>
                <p:cNvSpPr/>
                <p:nvPr/>
              </p:nvSpPr>
              <p:spPr>
                <a:xfrm>
                  <a:off x="6055579" y="1809924"/>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iamond 78">
                  <a:extLst>
                    <a:ext uri="{FF2B5EF4-FFF2-40B4-BE49-F238E27FC236}">
                      <a16:creationId xmlns:a16="http://schemas.microsoft.com/office/drawing/2014/main" id="{0BCA7527-A6F9-2C76-4A95-C5F2B9E082F6}"/>
                    </a:ext>
                  </a:extLst>
                </p:cNvPr>
                <p:cNvSpPr/>
                <p:nvPr/>
              </p:nvSpPr>
              <p:spPr>
                <a:xfrm>
                  <a:off x="5136063" y="1499531"/>
                  <a:ext cx="257261" cy="310393"/>
                </a:xfrm>
                <a:prstGeom prst="diamon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Diamond 79">
                  <a:extLst>
                    <a:ext uri="{FF2B5EF4-FFF2-40B4-BE49-F238E27FC236}">
                      <a16:creationId xmlns:a16="http://schemas.microsoft.com/office/drawing/2014/main" id="{56DD79EC-3BCB-1DD0-EDFD-B9D01F938FFB}"/>
                    </a:ext>
                  </a:extLst>
                </p:cNvPr>
                <p:cNvSpPr/>
                <p:nvPr/>
              </p:nvSpPr>
              <p:spPr>
                <a:xfrm>
                  <a:off x="5711886" y="2010938"/>
                  <a:ext cx="257262"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Diamond 80">
                  <a:extLst>
                    <a:ext uri="{FF2B5EF4-FFF2-40B4-BE49-F238E27FC236}">
                      <a16:creationId xmlns:a16="http://schemas.microsoft.com/office/drawing/2014/main" id="{16250AEE-7123-C2C5-063D-52DB40AD17C6}"/>
                    </a:ext>
                  </a:extLst>
                </p:cNvPr>
                <p:cNvSpPr/>
                <p:nvPr/>
              </p:nvSpPr>
              <p:spPr>
                <a:xfrm>
                  <a:off x="6145088" y="840009"/>
                  <a:ext cx="259957" cy="310393"/>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Diamond 81">
                  <a:extLst>
                    <a:ext uri="{FF2B5EF4-FFF2-40B4-BE49-F238E27FC236}">
                      <a16:creationId xmlns:a16="http://schemas.microsoft.com/office/drawing/2014/main" id="{B3E6E8C3-1939-DCDE-466A-4D73A56D8BD8}"/>
                    </a:ext>
                  </a:extLst>
                </p:cNvPr>
                <p:cNvSpPr/>
                <p:nvPr/>
              </p:nvSpPr>
              <p:spPr>
                <a:xfrm>
                  <a:off x="5726760" y="830036"/>
                  <a:ext cx="247550" cy="310393"/>
                </a:xfrm>
                <a:prstGeom prst="diamon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Diamond 82">
                  <a:extLst>
                    <a:ext uri="{FF2B5EF4-FFF2-40B4-BE49-F238E27FC236}">
                      <a16:creationId xmlns:a16="http://schemas.microsoft.com/office/drawing/2014/main" id="{9F1EC48F-DB5D-22C0-613C-9DC976B38A23}"/>
                    </a:ext>
                  </a:extLst>
                </p:cNvPr>
                <p:cNvSpPr/>
                <p:nvPr/>
              </p:nvSpPr>
              <p:spPr>
                <a:xfrm>
                  <a:off x="5368192" y="1808759"/>
                  <a:ext cx="257262" cy="310393"/>
                </a:xfrm>
                <a:prstGeom prst="diamond">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2" name="Straight Connector 91">
                <a:extLst>
                  <a:ext uri="{FF2B5EF4-FFF2-40B4-BE49-F238E27FC236}">
                    <a16:creationId xmlns:a16="http://schemas.microsoft.com/office/drawing/2014/main" id="{187552FF-411A-7497-FBB7-3BCDE81D1E16}"/>
                  </a:ext>
                </a:extLst>
              </p:cNvPr>
              <p:cNvCxnSpPr>
                <a:cxnSpLocks/>
              </p:cNvCxnSpPr>
              <p:nvPr/>
            </p:nvCxnSpPr>
            <p:spPr>
              <a:xfrm>
                <a:off x="6802062" y="2348754"/>
                <a:ext cx="3842479" cy="6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D0DB77E-4CC4-0623-02A3-36A7BE68E95C}"/>
                  </a:ext>
                </a:extLst>
              </p:cNvPr>
              <p:cNvCxnSpPr/>
              <p:nvPr/>
            </p:nvCxnSpPr>
            <p:spPr>
              <a:xfrm>
                <a:off x="8432530" y="2355598"/>
                <a:ext cx="0" cy="160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7E59D38-2FDE-43AE-2CFA-9CAFD819E898}"/>
                  </a:ext>
                </a:extLst>
              </p:cNvPr>
              <p:cNvCxnSpPr/>
              <p:nvPr/>
            </p:nvCxnSpPr>
            <p:spPr>
              <a:xfrm>
                <a:off x="10644541" y="2355598"/>
                <a:ext cx="0" cy="160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D6A9A16-90FD-6FDA-796E-06AAFDCCF9F6}"/>
                  </a:ext>
                </a:extLst>
              </p:cNvPr>
              <p:cNvCxnSpPr>
                <a:cxnSpLocks/>
              </p:cNvCxnSpPr>
              <p:nvPr/>
            </p:nvCxnSpPr>
            <p:spPr>
              <a:xfrm>
                <a:off x="9120057" y="3359443"/>
                <a:ext cx="729789" cy="0"/>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
            <p:nvSpPr>
              <p:cNvPr id="107" name="Rectangle 106">
                <a:extLst>
                  <a:ext uri="{FF2B5EF4-FFF2-40B4-BE49-F238E27FC236}">
                    <a16:creationId xmlns:a16="http://schemas.microsoft.com/office/drawing/2014/main" id="{3A22E5E2-56EF-F81A-E737-A45D81904EAF}"/>
                  </a:ext>
                </a:extLst>
              </p:cNvPr>
              <p:cNvSpPr/>
              <p:nvPr/>
            </p:nvSpPr>
            <p:spPr>
              <a:xfrm>
                <a:off x="6371985" y="4006855"/>
                <a:ext cx="963443" cy="27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Classifier 1</a:t>
                </a:r>
              </a:p>
            </p:txBody>
          </p:sp>
          <p:sp>
            <p:nvSpPr>
              <p:cNvPr id="108" name="Rectangle 107">
                <a:extLst>
                  <a:ext uri="{FF2B5EF4-FFF2-40B4-BE49-F238E27FC236}">
                    <a16:creationId xmlns:a16="http://schemas.microsoft.com/office/drawing/2014/main" id="{ABD97354-A588-7687-9682-092671CADF5E}"/>
                  </a:ext>
                </a:extLst>
              </p:cNvPr>
              <p:cNvSpPr/>
              <p:nvPr/>
            </p:nvSpPr>
            <p:spPr>
              <a:xfrm>
                <a:off x="7977364" y="4005602"/>
                <a:ext cx="985596" cy="27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Classifier 2</a:t>
                </a:r>
              </a:p>
            </p:txBody>
          </p:sp>
          <p:sp>
            <p:nvSpPr>
              <p:cNvPr id="109" name="Rectangle 108">
                <a:extLst>
                  <a:ext uri="{FF2B5EF4-FFF2-40B4-BE49-F238E27FC236}">
                    <a16:creationId xmlns:a16="http://schemas.microsoft.com/office/drawing/2014/main" id="{58D71C42-6C8E-F198-BFA8-F7B52F6D5A2E}"/>
                  </a:ext>
                </a:extLst>
              </p:cNvPr>
              <p:cNvSpPr/>
              <p:nvPr/>
            </p:nvSpPr>
            <p:spPr>
              <a:xfrm>
                <a:off x="10165716" y="4011348"/>
                <a:ext cx="974757" cy="275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Classifier k</a:t>
                </a:r>
              </a:p>
            </p:txBody>
          </p:sp>
          <p:sp>
            <p:nvSpPr>
              <p:cNvPr id="110" name="Rectangle 109">
                <a:extLst>
                  <a:ext uri="{FF2B5EF4-FFF2-40B4-BE49-F238E27FC236}">
                    <a16:creationId xmlns:a16="http://schemas.microsoft.com/office/drawing/2014/main" id="{6CD70CAE-D760-5FE5-C525-5B0582AE22C5}"/>
                  </a:ext>
                </a:extLst>
              </p:cNvPr>
              <p:cNvSpPr/>
              <p:nvPr/>
            </p:nvSpPr>
            <p:spPr>
              <a:xfrm>
                <a:off x="8236535" y="4997176"/>
                <a:ext cx="1540552" cy="2751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Ensemble Model</a:t>
                </a:r>
              </a:p>
            </p:txBody>
          </p:sp>
          <p:sp>
            <p:nvSpPr>
              <p:cNvPr id="111" name="TextBox 110">
                <a:extLst>
                  <a:ext uri="{FF2B5EF4-FFF2-40B4-BE49-F238E27FC236}">
                    <a16:creationId xmlns:a16="http://schemas.microsoft.com/office/drawing/2014/main" id="{DAFD2EE9-A43A-B48C-30E1-2CEF74C948FC}"/>
                  </a:ext>
                </a:extLst>
              </p:cNvPr>
              <p:cNvSpPr txBox="1"/>
              <p:nvPr/>
            </p:nvSpPr>
            <p:spPr>
              <a:xfrm>
                <a:off x="11165168" y="2718565"/>
                <a:ext cx="1100148" cy="261610"/>
              </a:xfrm>
              <a:prstGeom prst="rect">
                <a:avLst/>
              </a:prstGeom>
              <a:noFill/>
            </p:spPr>
            <p:txBody>
              <a:bodyPr wrap="square" rtlCol="0">
                <a:spAutoFit/>
              </a:bodyPr>
              <a:lstStyle/>
              <a:p>
                <a:r>
                  <a:rPr lang="en-US" sz="1050" b="1" dirty="0">
                    <a:latin typeface="+mj-lt"/>
                  </a:rPr>
                  <a:t>Bootstrapping</a:t>
                </a:r>
              </a:p>
            </p:txBody>
          </p:sp>
          <p:sp>
            <p:nvSpPr>
              <p:cNvPr id="112" name="TextBox 111">
                <a:extLst>
                  <a:ext uri="{FF2B5EF4-FFF2-40B4-BE49-F238E27FC236}">
                    <a16:creationId xmlns:a16="http://schemas.microsoft.com/office/drawing/2014/main" id="{2351B6FA-936E-FDC9-E902-4F28EF614587}"/>
                  </a:ext>
                </a:extLst>
              </p:cNvPr>
              <p:cNvSpPr txBox="1"/>
              <p:nvPr/>
            </p:nvSpPr>
            <p:spPr>
              <a:xfrm>
                <a:off x="11192092" y="3884066"/>
                <a:ext cx="999908" cy="261610"/>
              </a:xfrm>
              <a:prstGeom prst="rect">
                <a:avLst/>
              </a:prstGeom>
              <a:noFill/>
            </p:spPr>
            <p:txBody>
              <a:bodyPr wrap="square" rtlCol="0">
                <a:spAutoFit/>
              </a:bodyPr>
              <a:lstStyle/>
              <a:p>
                <a:r>
                  <a:rPr lang="en-US" sz="1050" b="1" dirty="0">
                    <a:latin typeface="+mj-lt"/>
                  </a:rPr>
                  <a:t>Aggregation</a:t>
                </a:r>
              </a:p>
            </p:txBody>
          </p:sp>
          <p:sp>
            <p:nvSpPr>
              <p:cNvPr id="113" name="TextBox 112">
                <a:extLst>
                  <a:ext uri="{FF2B5EF4-FFF2-40B4-BE49-F238E27FC236}">
                    <a16:creationId xmlns:a16="http://schemas.microsoft.com/office/drawing/2014/main" id="{7E9363FF-C591-B628-CA60-33CD6401BC06}"/>
                  </a:ext>
                </a:extLst>
              </p:cNvPr>
              <p:cNvSpPr txBox="1"/>
              <p:nvPr/>
            </p:nvSpPr>
            <p:spPr>
              <a:xfrm>
                <a:off x="10274482" y="4681613"/>
                <a:ext cx="999908" cy="261610"/>
              </a:xfrm>
              <a:prstGeom prst="rect">
                <a:avLst/>
              </a:prstGeom>
              <a:noFill/>
            </p:spPr>
            <p:txBody>
              <a:bodyPr wrap="square" rtlCol="0">
                <a:spAutoFit/>
              </a:bodyPr>
              <a:lstStyle/>
              <a:p>
                <a:r>
                  <a:rPr lang="en-US" sz="1050" b="1" dirty="0">
                    <a:latin typeface="+mj-lt"/>
                  </a:rPr>
                  <a:t>Bagging</a:t>
                </a:r>
              </a:p>
            </p:txBody>
          </p:sp>
          <p:cxnSp>
            <p:nvCxnSpPr>
              <p:cNvPr id="115" name="Straight Arrow Connector 114">
                <a:extLst>
                  <a:ext uri="{FF2B5EF4-FFF2-40B4-BE49-F238E27FC236}">
                    <a16:creationId xmlns:a16="http://schemas.microsoft.com/office/drawing/2014/main" id="{66DB7F19-F93B-AF57-59B4-84857717C2A0}"/>
                  </a:ext>
                </a:extLst>
              </p:cNvPr>
              <p:cNvCxnSpPr>
                <a:endCxn id="110" idx="0"/>
              </p:cNvCxnSpPr>
              <p:nvPr/>
            </p:nvCxnSpPr>
            <p:spPr>
              <a:xfrm>
                <a:off x="6867206" y="4548353"/>
                <a:ext cx="2139605" cy="448823"/>
              </a:xfrm>
              <a:prstGeom prst="straightConnector1">
                <a:avLst/>
              </a:prstGeom>
              <a:ln w="19050" cmpd="sng">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5384442-0011-DBB0-7B59-0D8392DEEFCB}"/>
                  </a:ext>
                </a:extLst>
              </p:cNvPr>
              <p:cNvCxnSpPr>
                <a:cxnSpLocks/>
                <a:stCxn id="56" idx="3"/>
              </p:cNvCxnSpPr>
              <p:nvPr/>
            </p:nvCxnSpPr>
            <p:spPr>
              <a:xfrm>
                <a:off x="8432530" y="4541509"/>
                <a:ext cx="557197" cy="426790"/>
              </a:xfrm>
              <a:prstGeom prst="straightConnector1">
                <a:avLst/>
              </a:prstGeom>
              <a:ln w="19050" cmpd="sng">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1120DA6-C1A8-23D1-B088-CC70B30437D7}"/>
                  </a:ext>
                </a:extLst>
              </p:cNvPr>
              <p:cNvCxnSpPr>
                <a:cxnSpLocks/>
                <a:stCxn id="71" idx="3"/>
                <a:endCxn id="110" idx="0"/>
              </p:cNvCxnSpPr>
              <p:nvPr/>
            </p:nvCxnSpPr>
            <p:spPr>
              <a:xfrm flipH="1">
                <a:off x="9006811" y="4548353"/>
                <a:ext cx="1637730" cy="448823"/>
              </a:xfrm>
              <a:prstGeom prst="straightConnector1">
                <a:avLst/>
              </a:prstGeom>
              <a:ln w="19050" cmpd="sng">
                <a:tailEnd type="triangle"/>
              </a:ln>
            </p:spPr>
            <p:style>
              <a:lnRef idx="1">
                <a:schemeClr val="accent1"/>
              </a:lnRef>
              <a:fillRef idx="0">
                <a:schemeClr val="accent1"/>
              </a:fillRef>
              <a:effectRef idx="0">
                <a:schemeClr val="accent1"/>
              </a:effectRef>
              <a:fontRef idx="minor">
                <a:schemeClr val="tx1"/>
              </a:fontRef>
            </p:style>
          </p:cxnSp>
        </p:grpSp>
      </p:grpSp>
      <p:sp>
        <p:nvSpPr>
          <p:cNvPr id="126" name="Diamond 125">
            <a:extLst>
              <a:ext uri="{FF2B5EF4-FFF2-40B4-BE49-F238E27FC236}">
                <a16:creationId xmlns:a16="http://schemas.microsoft.com/office/drawing/2014/main" id="{6FECD9B5-011A-7AD3-F25D-2AC06D5D7F15}"/>
              </a:ext>
            </a:extLst>
          </p:cNvPr>
          <p:cNvSpPr/>
          <p:nvPr/>
        </p:nvSpPr>
        <p:spPr>
          <a:xfrm rot="5400000" flipH="1">
            <a:off x="10693854" y="3074757"/>
            <a:ext cx="153605" cy="233030"/>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22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7C657-DDB7-5D18-AC52-87283F316514}"/>
              </a:ext>
            </a:extLst>
          </p:cNvPr>
          <p:cNvSpPr>
            <a:spLocks noGrp="1"/>
          </p:cNvSpPr>
          <p:nvPr>
            <p:ph type="title"/>
          </p:nvPr>
        </p:nvSpPr>
        <p:spPr/>
        <p:txBody>
          <a:bodyPr>
            <a:normAutofit fontScale="90000"/>
          </a:bodyPr>
          <a:lstStyle/>
          <a:p>
            <a:r>
              <a:rPr lang="en-US" dirty="0"/>
              <a:t>Boosting</a:t>
            </a:r>
          </a:p>
        </p:txBody>
      </p:sp>
      <p:sp>
        <p:nvSpPr>
          <p:cNvPr id="3" name="Content Placeholder 2">
            <a:extLst>
              <a:ext uri="{FF2B5EF4-FFF2-40B4-BE49-F238E27FC236}">
                <a16:creationId xmlns:a16="http://schemas.microsoft.com/office/drawing/2014/main" id="{EB34210A-AB99-841B-2751-68E6BFA7A671}"/>
              </a:ext>
            </a:extLst>
          </p:cNvPr>
          <p:cNvSpPr>
            <a:spLocks noGrp="1"/>
          </p:cNvSpPr>
          <p:nvPr>
            <p:ph idx="1"/>
          </p:nvPr>
        </p:nvSpPr>
        <p:spPr>
          <a:xfrm>
            <a:off x="107674" y="1293982"/>
            <a:ext cx="5558020" cy="3582818"/>
          </a:xfrm>
          <a:solidFill>
            <a:schemeClr val="bg1"/>
          </a:solidFill>
        </p:spPr>
        <p:txBody>
          <a:bodyPr>
            <a:normAutofit/>
          </a:bodyPr>
          <a:lstStyle/>
          <a:p>
            <a:pPr>
              <a:spcBef>
                <a:spcPts val="600"/>
              </a:spcBef>
              <a:spcAft>
                <a:spcPts val="600"/>
              </a:spcAft>
            </a:pPr>
            <a:r>
              <a:rPr lang="en-US" dirty="0"/>
              <a:t>Use weak learners to build a strong learner</a:t>
            </a:r>
          </a:p>
          <a:p>
            <a:pPr>
              <a:spcBef>
                <a:spcPts val="600"/>
              </a:spcBef>
              <a:spcAft>
                <a:spcPts val="600"/>
              </a:spcAft>
            </a:pPr>
            <a:r>
              <a:rPr lang="en-IN" dirty="0"/>
              <a:t>A random sample of data is selected, fitted with a model and then trained sequentially—that is, each model tries to compensate for the weaknesses of its predecessor. </a:t>
            </a:r>
            <a:r>
              <a:rPr lang="en-IN" dirty="0">
                <a:solidFill>
                  <a:schemeClr val="accent6">
                    <a:lumMod val="75000"/>
                  </a:schemeClr>
                </a:solidFill>
                <a:hlinkClick r:id="rId2">
                  <a:extLst>
                    <a:ext uri="{A12FA001-AC4F-418D-AE19-62706E023703}">
                      <ahyp:hlinkClr xmlns:ahyp="http://schemas.microsoft.com/office/drawing/2018/hyperlinkcolor" val="tx"/>
                    </a:ext>
                  </a:extLst>
                </a:hlinkClick>
              </a:rPr>
              <a:t>With each iteration, the weak rules from each individual classifier are combined to form one, strong prediction rule</a:t>
            </a:r>
            <a:endParaRPr lang="en-US" dirty="0">
              <a:solidFill>
                <a:schemeClr val="accent6">
                  <a:lumMod val="75000"/>
                </a:schemeClr>
              </a:solidFill>
            </a:endParaRPr>
          </a:p>
          <a:p>
            <a:pPr>
              <a:spcBef>
                <a:spcPts val="600"/>
              </a:spcBef>
              <a:spcAft>
                <a:spcPts val="600"/>
              </a:spcAft>
            </a:pPr>
            <a:r>
              <a:rPr lang="en-US" dirty="0"/>
              <a:t>Can use many statistical learning methods (trees, </a:t>
            </a:r>
            <a:r>
              <a:rPr lang="en-US" dirty="0" err="1"/>
              <a:t>lr</a:t>
            </a:r>
            <a:r>
              <a:rPr lang="en-US" dirty="0"/>
              <a:t> etc.)</a:t>
            </a:r>
          </a:p>
          <a:p>
            <a:pPr>
              <a:spcBef>
                <a:spcPts val="600"/>
              </a:spcBef>
              <a:spcAft>
                <a:spcPts val="600"/>
              </a:spcAft>
            </a:pPr>
            <a:r>
              <a:rPr lang="en-US" dirty="0"/>
              <a:t>Trees are grown sequentially</a:t>
            </a:r>
          </a:p>
          <a:p>
            <a:pPr>
              <a:spcBef>
                <a:spcPts val="600"/>
              </a:spcBef>
              <a:spcAft>
                <a:spcPts val="600"/>
              </a:spcAft>
            </a:pPr>
            <a:r>
              <a:rPr lang="en-US" dirty="0"/>
              <a:t>No bootstrapping, each tree is fit on a modified version of the original data set</a:t>
            </a:r>
          </a:p>
        </p:txBody>
      </p:sp>
      <p:pic>
        <p:nvPicPr>
          <p:cNvPr id="4" name="Picture 3">
            <a:extLst>
              <a:ext uri="{FF2B5EF4-FFF2-40B4-BE49-F238E27FC236}">
                <a16:creationId xmlns:a16="http://schemas.microsoft.com/office/drawing/2014/main" id="{81AB6E3F-D968-A3D8-9083-2F581A198CD7}"/>
              </a:ext>
            </a:extLst>
          </p:cNvPr>
          <p:cNvPicPr>
            <a:picLocks noChangeAspect="1"/>
          </p:cNvPicPr>
          <p:nvPr/>
        </p:nvPicPr>
        <p:blipFill>
          <a:blip r:embed="rId3"/>
          <a:stretch>
            <a:fillRect/>
          </a:stretch>
        </p:blipFill>
        <p:spPr>
          <a:xfrm>
            <a:off x="5360893" y="3340132"/>
            <a:ext cx="2431243" cy="2835018"/>
          </a:xfrm>
          <a:prstGeom prst="rect">
            <a:avLst/>
          </a:prstGeom>
        </p:spPr>
      </p:pic>
      <p:pic>
        <p:nvPicPr>
          <p:cNvPr id="1026" name="Picture 2" descr="bigd">
            <a:extLst>
              <a:ext uri="{FF2B5EF4-FFF2-40B4-BE49-F238E27FC236}">
                <a16:creationId xmlns:a16="http://schemas.microsoft.com/office/drawing/2014/main" id="{AB3A588F-E2C7-A2F8-DB39-79FB83007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600" y="591215"/>
            <a:ext cx="4681400" cy="345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103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97AB6-14F9-9583-EE4A-40CF43C118BD}"/>
              </a:ext>
            </a:extLst>
          </p:cNvPr>
          <p:cNvSpPr>
            <a:spLocks noGrp="1"/>
          </p:cNvSpPr>
          <p:nvPr>
            <p:ph type="title"/>
          </p:nvPr>
        </p:nvSpPr>
        <p:spPr/>
        <p:txBody>
          <a:bodyPr>
            <a:normAutofit fontScale="90000"/>
          </a:bodyPr>
          <a:lstStyle/>
          <a:p>
            <a:r>
              <a:rPr lang="en-US" dirty="0"/>
              <a:t>SVM – Maximal Marginal Classifier</a:t>
            </a:r>
          </a:p>
        </p:txBody>
      </p:sp>
      <p:sp>
        <p:nvSpPr>
          <p:cNvPr id="3" name="Content Placeholder 2">
            <a:extLst>
              <a:ext uri="{FF2B5EF4-FFF2-40B4-BE49-F238E27FC236}">
                <a16:creationId xmlns:a16="http://schemas.microsoft.com/office/drawing/2014/main" id="{6A41B787-C4E3-4D25-9508-00598821B912}"/>
              </a:ext>
            </a:extLst>
          </p:cNvPr>
          <p:cNvSpPr>
            <a:spLocks noGrp="1"/>
          </p:cNvSpPr>
          <p:nvPr>
            <p:ph idx="1"/>
          </p:nvPr>
        </p:nvSpPr>
        <p:spPr>
          <a:xfrm>
            <a:off x="107674" y="730525"/>
            <a:ext cx="11976652" cy="5611551"/>
          </a:xfrm>
        </p:spPr>
        <p:txBody>
          <a:bodyPr/>
          <a:lstStyle/>
          <a:p>
            <a:r>
              <a:rPr lang="en-US" sz="1800" dirty="0"/>
              <a:t>Generalization of </a:t>
            </a:r>
            <a:r>
              <a:rPr lang="en-US" sz="1800" b="1" dirty="0"/>
              <a:t>Maximum Marginal Classifier</a:t>
            </a:r>
            <a:r>
              <a:rPr lang="en-US" sz="1800" dirty="0"/>
              <a:t>. </a:t>
            </a:r>
          </a:p>
          <a:p>
            <a:r>
              <a:rPr lang="en-US" dirty="0"/>
              <a:t>Separating hyperplane</a:t>
            </a:r>
            <a:endParaRPr lang="en-US" sz="1800" dirty="0"/>
          </a:p>
          <a:p>
            <a:r>
              <a:rPr lang="en-US" dirty="0"/>
              <a:t>Hyperplane </a:t>
            </a:r>
          </a:p>
          <a:p>
            <a:r>
              <a:rPr lang="en-IN" dirty="0"/>
              <a:t>In two dimensions, a hyperplane is defined by the equation. In two dimension, it is a line –</a:t>
            </a:r>
          </a:p>
          <a:p>
            <a:r>
              <a:rPr lang="en-IN" dirty="0"/>
              <a:t>In p-dimension : </a:t>
            </a:r>
            <a:br>
              <a:rPr lang="en-IN" dirty="0"/>
            </a:br>
            <a:endParaRPr lang="en-IN" dirty="0"/>
          </a:p>
          <a:p>
            <a:r>
              <a:rPr lang="en-US" sz="1800" dirty="0"/>
              <a:t>If a point X = (X</a:t>
            </a:r>
            <a:r>
              <a:rPr lang="en-US" sz="1200" dirty="0"/>
              <a:t>1</a:t>
            </a:r>
            <a:r>
              <a:rPr lang="en-US" sz="1800" dirty="0"/>
              <a:t>, X</a:t>
            </a:r>
            <a:r>
              <a:rPr lang="en-US" sz="1200" dirty="0"/>
              <a:t>2</a:t>
            </a:r>
            <a:r>
              <a:rPr lang="en-US" sz="1800" dirty="0"/>
              <a:t>, .. </a:t>
            </a:r>
            <a:r>
              <a:rPr lang="en-US" sz="1800" dirty="0" err="1"/>
              <a:t>X</a:t>
            </a:r>
            <a:r>
              <a:rPr lang="en-US" sz="1200" dirty="0" err="1"/>
              <a:t>p</a:t>
            </a:r>
            <a:r>
              <a:rPr lang="en-US" dirty="0"/>
              <a:t>) satisfies above equation, X lies on the hyperplane. If X does not satisfy (&gt;0 or &lt;0), X lies to one side of the hyperplane. Hyperplane is dividing p-dimensional space into two halves.</a:t>
            </a:r>
          </a:p>
          <a:p>
            <a:endParaRPr lang="en-US" sz="1800" dirty="0"/>
          </a:p>
          <a:p>
            <a:endParaRPr lang="en-US" dirty="0"/>
          </a:p>
        </p:txBody>
      </p:sp>
      <p:pic>
        <p:nvPicPr>
          <p:cNvPr id="4" name="Picture 3">
            <a:extLst>
              <a:ext uri="{FF2B5EF4-FFF2-40B4-BE49-F238E27FC236}">
                <a16:creationId xmlns:a16="http://schemas.microsoft.com/office/drawing/2014/main" id="{A066DE48-295A-4D5B-CB42-6D515C67F15B}"/>
              </a:ext>
            </a:extLst>
          </p:cNvPr>
          <p:cNvPicPr>
            <a:picLocks noChangeAspect="1"/>
          </p:cNvPicPr>
          <p:nvPr/>
        </p:nvPicPr>
        <p:blipFill>
          <a:blip r:embed="rId2"/>
          <a:stretch>
            <a:fillRect/>
          </a:stretch>
        </p:blipFill>
        <p:spPr>
          <a:xfrm>
            <a:off x="9026213" y="1780152"/>
            <a:ext cx="2109917" cy="453006"/>
          </a:xfrm>
          <a:prstGeom prst="rect">
            <a:avLst/>
          </a:prstGeom>
        </p:spPr>
      </p:pic>
      <p:pic>
        <p:nvPicPr>
          <p:cNvPr id="5" name="Picture 4">
            <a:extLst>
              <a:ext uri="{FF2B5EF4-FFF2-40B4-BE49-F238E27FC236}">
                <a16:creationId xmlns:a16="http://schemas.microsoft.com/office/drawing/2014/main" id="{EF9E8E5C-BFE7-8990-C70C-F58746160413}"/>
              </a:ext>
            </a:extLst>
          </p:cNvPr>
          <p:cNvPicPr>
            <a:picLocks noChangeAspect="1"/>
          </p:cNvPicPr>
          <p:nvPr/>
        </p:nvPicPr>
        <p:blipFill>
          <a:blip r:embed="rId3"/>
          <a:stretch>
            <a:fillRect/>
          </a:stretch>
        </p:blipFill>
        <p:spPr>
          <a:xfrm>
            <a:off x="2098729" y="2163139"/>
            <a:ext cx="3627897" cy="550299"/>
          </a:xfrm>
          <a:prstGeom prst="rect">
            <a:avLst/>
          </a:prstGeom>
        </p:spPr>
      </p:pic>
      <p:pic>
        <p:nvPicPr>
          <p:cNvPr id="6" name="Picture 5">
            <a:extLst>
              <a:ext uri="{FF2B5EF4-FFF2-40B4-BE49-F238E27FC236}">
                <a16:creationId xmlns:a16="http://schemas.microsoft.com/office/drawing/2014/main" id="{0FC1125E-34A5-1A23-B63F-FA923FBAD5F2}"/>
              </a:ext>
            </a:extLst>
          </p:cNvPr>
          <p:cNvPicPr>
            <a:picLocks noChangeAspect="1"/>
          </p:cNvPicPr>
          <p:nvPr/>
        </p:nvPicPr>
        <p:blipFill>
          <a:blip r:embed="rId4"/>
          <a:stretch>
            <a:fillRect/>
          </a:stretch>
        </p:blipFill>
        <p:spPr>
          <a:xfrm>
            <a:off x="2188992" y="3452747"/>
            <a:ext cx="2988410" cy="2246898"/>
          </a:xfrm>
          <a:prstGeom prst="rect">
            <a:avLst/>
          </a:prstGeom>
        </p:spPr>
      </p:pic>
      <p:sp>
        <p:nvSpPr>
          <p:cNvPr id="8" name="TextBox 7">
            <a:extLst>
              <a:ext uri="{FF2B5EF4-FFF2-40B4-BE49-F238E27FC236}">
                <a16:creationId xmlns:a16="http://schemas.microsoft.com/office/drawing/2014/main" id="{074630CD-6BC6-0BE9-66D1-F5DCCB716A85}"/>
              </a:ext>
            </a:extLst>
          </p:cNvPr>
          <p:cNvSpPr txBox="1"/>
          <p:nvPr/>
        </p:nvSpPr>
        <p:spPr>
          <a:xfrm>
            <a:off x="5481954" y="3810563"/>
            <a:ext cx="6147352" cy="954107"/>
          </a:xfrm>
          <a:prstGeom prst="rect">
            <a:avLst/>
          </a:prstGeom>
          <a:noFill/>
        </p:spPr>
        <p:txBody>
          <a:bodyPr wrap="square">
            <a:spAutoFit/>
          </a:bodyPr>
          <a:lstStyle/>
          <a:p>
            <a:r>
              <a:rPr lang="en-IN" dirty="0">
                <a:solidFill>
                  <a:srgbClr val="131413"/>
                </a:solidFill>
                <a:effectLst/>
                <a:latin typeface="+mj-lt"/>
              </a:rPr>
              <a:t>The hyperplane 1 + 2X</a:t>
            </a:r>
            <a:r>
              <a:rPr lang="en-IN" sz="1200" dirty="0">
                <a:solidFill>
                  <a:srgbClr val="131413"/>
                </a:solidFill>
                <a:effectLst/>
                <a:latin typeface="+mj-lt"/>
              </a:rPr>
              <a:t>1</a:t>
            </a:r>
            <a:r>
              <a:rPr lang="en-IN" sz="2000" dirty="0">
                <a:solidFill>
                  <a:srgbClr val="131413"/>
                </a:solidFill>
                <a:effectLst/>
                <a:latin typeface="+mj-lt"/>
              </a:rPr>
              <a:t> </a:t>
            </a:r>
            <a:r>
              <a:rPr lang="en-IN" dirty="0">
                <a:solidFill>
                  <a:srgbClr val="131413"/>
                </a:solidFill>
                <a:effectLst/>
                <a:latin typeface="+mj-lt"/>
              </a:rPr>
              <a:t>+ 3X</a:t>
            </a:r>
            <a:r>
              <a:rPr lang="en-IN" sz="1200" dirty="0">
                <a:solidFill>
                  <a:srgbClr val="131413"/>
                </a:solidFill>
                <a:effectLst/>
                <a:latin typeface="+mj-lt"/>
              </a:rPr>
              <a:t>2</a:t>
            </a:r>
            <a:r>
              <a:rPr lang="en-IN" dirty="0">
                <a:solidFill>
                  <a:srgbClr val="131413"/>
                </a:solidFill>
                <a:effectLst/>
                <a:latin typeface="+mj-lt"/>
              </a:rPr>
              <a:t> = 0 is shown. The blue region is</a:t>
            </a:r>
          </a:p>
          <a:p>
            <a:r>
              <a:rPr lang="en-IN" dirty="0">
                <a:solidFill>
                  <a:srgbClr val="131413"/>
                </a:solidFill>
                <a:effectLst/>
                <a:latin typeface="+mj-lt"/>
              </a:rPr>
              <a:t>the set of points for which 1+2X</a:t>
            </a:r>
            <a:r>
              <a:rPr lang="en-IN" sz="1200" dirty="0">
                <a:solidFill>
                  <a:srgbClr val="131413"/>
                </a:solidFill>
                <a:effectLst/>
                <a:latin typeface="+mj-lt"/>
              </a:rPr>
              <a:t>1</a:t>
            </a:r>
            <a:r>
              <a:rPr lang="en-IN" dirty="0">
                <a:solidFill>
                  <a:srgbClr val="131413"/>
                </a:solidFill>
                <a:effectLst/>
                <a:latin typeface="+mj-lt"/>
              </a:rPr>
              <a:t> +3X</a:t>
            </a:r>
            <a:r>
              <a:rPr lang="en-IN" sz="1200" dirty="0">
                <a:solidFill>
                  <a:srgbClr val="131413"/>
                </a:solidFill>
                <a:effectLst/>
                <a:latin typeface="+mj-lt"/>
              </a:rPr>
              <a:t>2</a:t>
            </a:r>
            <a:r>
              <a:rPr lang="en-IN" dirty="0">
                <a:solidFill>
                  <a:srgbClr val="131413"/>
                </a:solidFill>
                <a:effectLst/>
                <a:latin typeface="+mj-lt"/>
              </a:rPr>
              <a:t> &gt; 0, and the purple region is the set of points for which 1 + 2X</a:t>
            </a:r>
            <a:r>
              <a:rPr lang="en-IN" sz="1200" dirty="0">
                <a:solidFill>
                  <a:srgbClr val="131413"/>
                </a:solidFill>
                <a:effectLst/>
                <a:latin typeface="+mj-lt"/>
              </a:rPr>
              <a:t>1</a:t>
            </a:r>
            <a:r>
              <a:rPr lang="en-IN" dirty="0">
                <a:solidFill>
                  <a:srgbClr val="131413"/>
                </a:solidFill>
                <a:effectLst/>
                <a:latin typeface="+mj-lt"/>
              </a:rPr>
              <a:t> +3X</a:t>
            </a:r>
            <a:r>
              <a:rPr lang="en-IN" sz="1200" dirty="0">
                <a:solidFill>
                  <a:srgbClr val="131413"/>
                </a:solidFill>
                <a:effectLst/>
                <a:latin typeface="+mj-lt"/>
              </a:rPr>
              <a:t>2</a:t>
            </a:r>
            <a:r>
              <a:rPr lang="en-IN" dirty="0">
                <a:solidFill>
                  <a:srgbClr val="131413"/>
                </a:solidFill>
                <a:effectLst/>
                <a:latin typeface="+mj-lt"/>
              </a:rPr>
              <a:t> &lt; 0.</a:t>
            </a:r>
          </a:p>
        </p:txBody>
      </p:sp>
    </p:spTree>
    <p:extLst>
      <p:ext uri="{BB962C8B-B14F-4D97-AF65-F5344CB8AC3E}">
        <p14:creationId xmlns:p14="http://schemas.microsoft.com/office/powerpoint/2010/main" val="310471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97AB6-14F9-9583-EE4A-40CF43C118BD}"/>
              </a:ext>
            </a:extLst>
          </p:cNvPr>
          <p:cNvSpPr>
            <a:spLocks noGrp="1"/>
          </p:cNvSpPr>
          <p:nvPr>
            <p:ph type="title"/>
          </p:nvPr>
        </p:nvSpPr>
        <p:spPr/>
        <p:txBody>
          <a:bodyPr>
            <a:normAutofit fontScale="90000"/>
          </a:bodyPr>
          <a:lstStyle/>
          <a:p>
            <a:r>
              <a:rPr lang="en-US" dirty="0"/>
              <a:t>SVM – Maximal Marginal Classifier</a:t>
            </a:r>
          </a:p>
        </p:txBody>
      </p:sp>
      <p:sp>
        <p:nvSpPr>
          <p:cNvPr id="3" name="Content Placeholder 2">
            <a:extLst>
              <a:ext uri="{FF2B5EF4-FFF2-40B4-BE49-F238E27FC236}">
                <a16:creationId xmlns:a16="http://schemas.microsoft.com/office/drawing/2014/main" id="{6A41B787-C4E3-4D25-9508-00598821B912}"/>
              </a:ext>
            </a:extLst>
          </p:cNvPr>
          <p:cNvSpPr>
            <a:spLocks noGrp="1"/>
          </p:cNvSpPr>
          <p:nvPr>
            <p:ph idx="1"/>
          </p:nvPr>
        </p:nvSpPr>
        <p:spPr>
          <a:xfrm>
            <a:off x="107674" y="730525"/>
            <a:ext cx="11976652" cy="5611551"/>
          </a:xfrm>
        </p:spPr>
        <p:txBody>
          <a:bodyPr/>
          <a:lstStyle/>
          <a:p>
            <a:endParaRPr lang="en-US" sz="1800" dirty="0"/>
          </a:p>
          <a:p>
            <a:endParaRPr lang="en-US" dirty="0"/>
          </a:p>
        </p:txBody>
      </p:sp>
      <p:pic>
        <p:nvPicPr>
          <p:cNvPr id="7" name="Picture 6">
            <a:extLst>
              <a:ext uri="{FF2B5EF4-FFF2-40B4-BE49-F238E27FC236}">
                <a16:creationId xmlns:a16="http://schemas.microsoft.com/office/drawing/2014/main" id="{BC2118F6-5CE1-3D65-1CAC-655370E4F79E}"/>
              </a:ext>
            </a:extLst>
          </p:cNvPr>
          <p:cNvPicPr>
            <a:picLocks noChangeAspect="1"/>
          </p:cNvPicPr>
          <p:nvPr/>
        </p:nvPicPr>
        <p:blipFill>
          <a:blip r:embed="rId2"/>
          <a:stretch>
            <a:fillRect/>
          </a:stretch>
        </p:blipFill>
        <p:spPr>
          <a:xfrm>
            <a:off x="107674" y="883797"/>
            <a:ext cx="7383695" cy="3916919"/>
          </a:xfrm>
          <a:prstGeom prst="rect">
            <a:avLst/>
          </a:prstGeom>
        </p:spPr>
      </p:pic>
      <p:sp>
        <p:nvSpPr>
          <p:cNvPr id="9" name="TextBox 8">
            <a:extLst>
              <a:ext uri="{FF2B5EF4-FFF2-40B4-BE49-F238E27FC236}">
                <a16:creationId xmlns:a16="http://schemas.microsoft.com/office/drawing/2014/main" id="{9AA6A9C9-2905-4CEB-A20E-B15807DF554C}"/>
              </a:ext>
            </a:extLst>
          </p:cNvPr>
          <p:cNvSpPr txBox="1"/>
          <p:nvPr/>
        </p:nvSpPr>
        <p:spPr>
          <a:xfrm>
            <a:off x="7960818" y="1350627"/>
            <a:ext cx="3817325" cy="923330"/>
          </a:xfrm>
          <a:prstGeom prst="rect">
            <a:avLst/>
          </a:prstGeom>
          <a:noFill/>
        </p:spPr>
        <p:txBody>
          <a:bodyPr wrap="square" rtlCol="0">
            <a:spAutoFit/>
          </a:bodyPr>
          <a:lstStyle/>
          <a:p>
            <a:r>
              <a:rPr lang="en-US" dirty="0">
                <a:latin typeface="+mj-lt"/>
              </a:rPr>
              <a:t>Maximal marginal classifier – separating hyperplane that is farthest from each training observations</a:t>
            </a:r>
          </a:p>
        </p:txBody>
      </p:sp>
      <p:pic>
        <p:nvPicPr>
          <p:cNvPr id="10" name="Picture 9">
            <a:extLst>
              <a:ext uri="{FF2B5EF4-FFF2-40B4-BE49-F238E27FC236}">
                <a16:creationId xmlns:a16="http://schemas.microsoft.com/office/drawing/2014/main" id="{3A33CEB3-A2D9-6494-8174-22C56A0514A6}"/>
              </a:ext>
            </a:extLst>
          </p:cNvPr>
          <p:cNvPicPr>
            <a:picLocks noChangeAspect="1"/>
          </p:cNvPicPr>
          <p:nvPr/>
        </p:nvPicPr>
        <p:blipFill>
          <a:blip r:embed="rId3"/>
          <a:stretch>
            <a:fillRect/>
          </a:stretch>
        </p:blipFill>
        <p:spPr>
          <a:xfrm>
            <a:off x="8189475" y="2593516"/>
            <a:ext cx="3666194" cy="3429000"/>
          </a:xfrm>
          <a:prstGeom prst="rect">
            <a:avLst/>
          </a:prstGeom>
        </p:spPr>
      </p:pic>
      <p:sp>
        <p:nvSpPr>
          <p:cNvPr id="11" name="TextBox 10">
            <a:extLst>
              <a:ext uri="{FF2B5EF4-FFF2-40B4-BE49-F238E27FC236}">
                <a16:creationId xmlns:a16="http://schemas.microsoft.com/office/drawing/2014/main" id="{92648CED-C5C8-B5BD-D65A-9C788700369C}"/>
              </a:ext>
            </a:extLst>
          </p:cNvPr>
          <p:cNvSpPr txBox="1"/>
          <p:nvPr/>
        </p:nvSpPr>
        <p:spPr>
          <a:xfrm>
            <a:off x="634878" y="4648066"/>
            <a:ext cx="6735296" cy="1754326"/>
          </a:xfrm>
          <a:prstGeom prst="rect">
            <a:avLst/>
          </a:prstGeom>
          <a:noFill/>
        </p:spPr>
        <p:txBody>
          <a:bodyPr wrap="square" rtlCol="0">
            <a:spAutoFit/>
          </a:bodyPr>
          <a:lstStyle/>
          <a:p>
            <a:r>
              <a:rPr lang="en-US" dirty="0">
                <a:latin typeface="+mj-lt"/>
              </a:rPr>
              <a:t>Support Vectors indicates the width of the margin. Maximal margin hyperplane depends directly on the support vectors, but not on the other observations.</a:t>
            </a:r>
          </a:p>
          <a:p>
            <a:endParaRPr lang="en-US" dirty="0">
              <a:latin typeface="+mj-lt"/>
            </a:endParaRPr>
          </a:p>
          <a:p>
            <a:r>
              <a:rPr lang="en-US" dirty="0">
                <a:latin typeface="+mj-lt"/>
              </a:rPr>
              <a:t>Maximal marginal classifier does not work if there is no clear separating boundary between classes.</a:t>
            </a:r>
          </a:p>
        </p:txBody>
      </p:sp>
    </p:spTree>
    <p:extLst>
      <p:ext uri="{BB962C8B-B14F-4D97-AF65-F5344CB8AC3E}">
        <p14:creationId xmlns:p14="http://schemas.microsoft.com/office/powerpoint/2010/main" val="332725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97AB6-14F9-9583-EE4A-40CF43C118BD}"/>
              </a:ext>
            </a:extLst>
          </p:cNvPr>
          <p:cNvSpPr>
            <a:spLocks noGrp="1"/>
          </p:cNvSpPr>
          <p:nvPr>
            <p:ph type="title"/>
          </p:nvPr>
        </p:nvSpPr>
        <p:spPr/>
        <p:txBody>
          <a:bodyPr>
            <a:normAutofit fontScale="90000"/>
          </a:bodyPr>
          <a:lstStyle/>
          <a:p>
            <a:r>
              <a:rPr lang="en-US" dirty="0"/>
              <a:t>SVM – Support Vector Classifier</a:t>
            </a:r>
          </a:p>
        </p:txBody>
      </p:sp>
      <p:sp>
        <p:nvSpPr>
          <p:cNvPr id="3" name="Content Placeholder 2">
            <a:extLst>
              <a:ext uri="{FF2B5EF4-FFF2-40B4-BE49-F238E27FC236}">
                <a16:creationId xmlns:a16="http://schemas.microsoft.com/office/drawing/2014/main" id="{6A41B787-C4E3-4D25-9508-00598821B912}"/>
              </a:ext>
            </a:extLst>
          </p:cNvPr>
          <p:cNvSpPr>
            <a:spLocks noGrp="1"/>
          </p:cNvSpPr>
          <p:nvPr>
            <p:ph idx="1"/>
          </p:nvPr>
        </p:nvSpPr>
        <p:spPr>
          <a:xfrm>
            <a:off x="107674" y="730525"/>
            <a:ext cx="11976652" cy="5611551"/>
          </a:xfrm>
        </p:spPr>
        <p:txBody>
          <a:bodyPr/>
          <a:lstStyle/>
          <a:p>
            <a:endParaRPr lang="en-US" sz="1800" dirty="0"/>
          </a:p>
          <a:p>
            <a:endParaRPr lang="en-US" dirty="0"/>
          </a:p>
        </p:txBody>
      </p:sp>
      <p:pic>
        <p:nvPicPr>
          <p:cNvPr id="4" name="Picture 3">
            <a:extLst>
              <a:ext uri="{FF2B5EF4-FFF2-40B4-BE49-F238E27FC236}">
                <a16:creationId xmlns:a16="http://schemas.microsoft.com/office/drawing/2014/main" id="{62DDEE2B-F26E-2DBD-8755-28898F864ABA}"/>
              </a:ext>
            </a:extLst>
          </p:cNvPr>
          <p:cNvPicPr>
            <a:picLocks noChangeAspect="1"/>
          </p:cNvPicPr>
          <p:nvPr/>
        </p:nvPicPr>
        <p:blipFill>
          <a:blip r:embed="rId2"/>
          <a:stretch>
            <a:fillRect/>
          </a:stretch>
        </p:blipFill>
        <p:spPr>
          <a:xfrm>
            <a:off x="107674" y="671370"/>
            <a:ext cx="7087291" cy="3063880"/>
          </a:xfrm>
          <a:prstGeom prst="rect">
            <a:avLst/>
          </a:prstGeom>
        </p:spPr>
      </p:pic>
      <p:sp>
        <p:nvSpPr>
          <p:cNvPr id="5" name="TextBox 4">
            <a:extLst>
              <a:ext uri="{FF2B5EF4-FFF2-40B4-BE49-F238E27FC236}">
                <a16:creationId xmlns:a16="http://schemas.microsoft.com/office/drawing/2014/main" id="{39C5F934-D26E-D5B6-A82C-80F1B1678A78}"/>
              </a:ext>
            </a:extLst>
          </p:cNvPr>
          <p:cNvSpPr txBox="1"/>
          <p:nvPr/>
        </p:nvSpPr>
        <p:spPr>
          <a:xfrm>
            <a:off x="7709483" y="730525"/>
            <a:ext cx="4253218" cy="2308324"/>
          </a:xfrm>
          <a:prstGeom prst="rect">
            <a:avLst/>
          </a:prstGeom>
          <a:noFill/>
        </p:spPr>
        <p:txBody>
          <a:bodyPr wrap="square" rtlCol="0">
            <a:spAutoFit/>
          </a:bodyPr>
          <a:lstStyle/>
          <a:p>
            <a:r>
              <a:rPr lang="en-US" dirty="0">
                <a:latin typeface="+mj-lt"/>
              </a:rPr>
              <a:t>Addition of a single blue point dramatically shift the margin.</a:t>
            </a:r>
          </a:p>
          <a:p>
            <a:endParaRPr lang="en-US" dirty="0">
              <a:latin typeface="+mj-lt"/>
            </a:endParaRPr>
          </a:p>
          <a:p>
            <a:r>
              <a:rPr lang="en-GB" sz="1800" dirty="0">
                <a:solidFill>
                  <a:srgbClr val="131413"/>
                </a:solidFill>
                <a:effectLst/>
                <a:latin typeface="+mj-lt"/>
              </a:rPr>
              <a:t>Worthwhile to misclassify a few training observations in order to do a better job in classifying the remaining observations.</a:t>
            </a:r>
          </a:p>
          <a:p>
            <a:endParaRPr lang="en-GB" dirty="0">
              <a:solidFill>
                <a:srgbClr val="131413"/>
              </a:solidFill>
              <a:latin typeface="+mj-lt"/>
            </a:endParaRPr>
          </a:p>
          <a:p>
            <a:r>
              <a:rPr lang="en-GB" sz="1800" dirty="0">
                <a:solidFill>
                  <a:schemeClr val="accent2">
                    <a:lumMod val="75000"/>
                  </a:schemeClr>
                </a:solidFill>
                <a:effectLst/>
                <a:latin typeface="+mj-lt"/>
              </a:rPr>
              <a:t>Soft margin classifier</a:t>
            </a:r>
          </a:p>
        </p:txBody>
      </p:sp>
      <p:pic>
        <p:nvPicPr>
          <p:cNvPr id="6" name="Picture 5">
            <a:extLst>
              <a:ext uri="{FF2B5EF4-FFF2-40B4-BE49-F238E27FC236}">
                <a16:creationId xmlns:a16="http://schemas.microsoft.com/office/drawing/2014/main" id="{2EADD3EC-E460-3B05-0B3F-3B36F8A15837}"/>
              </a:ext>
            </a:extLst>
          </p:cNvPr>
          <p:cNvPicPr>
            <a:picLocks noChangeAspect="1"/>
          </p:cNvPicPr>
          <p:nvPr/>
        </p:nvPicPr>
        <p:blipFill>
          <a:blip r:embed="rId3"/>
          <a:stretch>
            <a:fillRect/>
          </a:stretch>
        </p:blipFill>
        <p:spPr>
          <a:xfrm>
            <a:off x="343141" y="4019462"/>
            <a:ext cx="4749684" cy="2322614"/>
          </a:xfrm>
          <a:prstGeom prst="rect">
            <a:avLst/>
          </a:prstGeom>
        </p:spPr>
      </p:pic>
      <p:sp>
        <p:nvSpPr>
          <p:cNvPr id="8" name="TextBox 7">
            <a:extLst>
              <a:ext uri="{FF2B5EF4-FFF2-40B4-BE49-F238E27FC236}">
                <a16:creationId xmlns:a16="http://schemas.microsoft.com/office/drawing/2014/main" id="{4BDCE485-58D1-B119-9D2A-CEB847AAAEEE}"/>
              </a:ext>
            </a:extLst>
          </p:cNvPr>
          <p:cNvSpPr txBox="1"/>
          <p:nvPr/>
        </p:nvSpPr>
        <p:spPr>
          <a:xfrm>
            <a:off x="3312369" y="4329123"/>
            <a:ext cx="2677371" cy="646331"/>
          </a:xfrm>
          <a:prstGeom prst="rect">
            <a:avLst/>
          </a:prstGeom>
          <a:noFill/>
        </p:spPr>
        <p:txBody>
          <a:bodyPr wrap="square" rtlCol="0">
            <a:spAutoFit/>
          </a:bodyPr>
          <a:lstStyle/>
          <a:p>
            <a:r>
              <a:rPr lang="en-US" sz="1200" dirty="0">
                <a:latin typeface="+mj-lt"/>
              </a:rPr>
              <a:t>* C is a nonnegative tuning parameter.</a:t>
            </a:r>
          </a:p>
          <a:p>
            <a:r>
              <a:rPr lang="en-US" sz="1200" dirty="0">
                <a:latin typeface="+mj-lt"/>
              </a:rPr>
              <a:t>* M is the width of Margin.</a:t>
            </a:r>
          </a:p>
          <a:p>
            <a:r>
              <a:rPr lang="en-US" sz="1200" dirty="0">
                <a:latin typeface="+mj-lt"/>
              </a:rPr>
              <a:t>* Slack variables</a:t>
            </a:r>
          </a:p>
        </p:txBody>
      </p:sp>
      <p:pic>
        <p:nvPicPr>
          <p:cNvPr id="12" name="Picture 11">
            <a:extLst>
              <a:ext uri="{FF2B5EF4-FFF2-40B4-BE49-F238E27FC236}">
                <a16:creationId xmlns:a16="http://schemas.microsoft.com/office/drawing/2014/main" id="{760D25DB-EF5E-4DA2-7FFD-7E0AE3CCCB81}"/>
              </a:ext>
            </a:extLst>
          </p:cNvPr>
          <p:cNvPicPr>
            <a:picLocks noChangeAspect="1"/>
          </p:cNvPicPr>
          <p:nvPr/>
        </p:nvPicPr>
        <p:blipFill>
          <a:blip r:embed="rId4"/>
          <a:stretch>
            <a:fillRect/>
          </a:stretch>
        </p:blipFill>
        <p:spPr>
          <a:xfrm>
            <a:off x="6342077" y="3343555"/>
            <a:ext cx="5506782" cy="2634446"/>
          </a:xfrm>
          <a:prstGeom prst="rect">
            <a:avLst/>
          </a:prstGeom>
        </p:spPr>
      </p:pic>
      <p:sp>
        <p:nvSpPr>
          <p:cNvPr id="13" name="TextBox 12">
            <a:extLst>
              <a:ext uri="{FF2B5EF4-FFF2-40B4-BE49-F238E27FC236}">
                <a16:creationId xmlns:a16="http://schemas.microsoft.com/office/drawing/2014/main" id="{0AAE43AC-3C28-0744-6B8B-0674CC43DB83}"/>
              </a:ext>
            </a:extLst>
          </p:cNvPr>
          <p:cNvSpPr txBox="1"/>
          <p:nvPr/>
        </p:nvSpPr>
        <p:spPr>
          <a:xfrm>
            <a:off x="8590327" y="5978001"/>
            <a:ext cx="2130803" cy="276999"/>
          </a:xfrm>
          <a:prstGeom prst="rect">
            <a:avLst/>
          </a:prstGeom>
          <a:noFill/>
        </p:spPr>
        <p:txBody>
          <a:bodyPr wrap="square" rtlCol="0">
            <a:spAutoFit/>
          </a:bodyPr>
          <a:lstStyle/>
          <a:p>
            <a:r>
              <a:rPr lang="en-US" sz="1200" dirty="0">
                <a:latin typeface="+mj-lt"/>
              </a:rPr>
              <a:t>Different C value and Margin</a:t>
            </a:r>
          </a:p>
        </p:txBody>
      </p:sp>
    </p:spTree>
    <p:extLst>
      <p:ext uri="{BB962C8B-B14F-4D97-AF65-F5344CB8AC3E}">
        <p14:creationId xmlns:p14="http://schemas.microsoft.com/office/powerpoint/2010/main" val="3213328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97AB6-14F9-9583-EE4A-40CF43C118BD}"/>
              </a:ext>
            </a:extLst>
          </p:cNvPr>
          <p:cNvSpPr>
            <a:spLocks noGrp="1"/>
          </p:cNvSpPr>
          <p:nvPr>
            <p:ph type="title"/>
          </p:nvPr>
        </p:nvSpPr>
        <p:spPr/>
        <p:txBody>
          <a:bodyPr>
            <a:normAutofit fontScale="90000"/>
          </a:bodyPr>
          <a:lstStyle/>
          <a:p>
            <a:r>
              <a:rPr lang="en-US" dirty="0"/>
              <a:t>Support Vector Machines</a:t>
            </a:r>
          </a:p>
        </p:txBody>
      </p:sp>
      <p:sp>
        <p:nvSpPr>
          <p:cNvPr id="3" name="Content Placeholder 2">
            <a:extLst>
              <a:ext uri="{FF2B5EF4-FFF2-40B4-BE49-F238E27FC236}">
                <a16:creationId xmlns:a16="http://schemas.microsoft.com/office/drawing/2014/main" id="{6A41B787-C4E3-4D25-9508-00598821B912}"/>
              </a:ext>
            </a:extLst>
          </p:cNvPr>
          <p:cNvSpPr>
            <a:spLocks noGrp="1"/>
          </p:cNvSpPr>
          <p:nvPr>
            <p:ph idx="1"/>
          </p:nvPr>
        </p:nvSpPr>
        <p:spPr>
          <a:xfrm>
            <a:off x="107674" y="730525"/>
            <a:ext cx="11976652" cy="5611551"/>
          </a:xfrm>
        </p:spPr>
        <p:txBody>
          <a:bodyPr/>
          <a:lstStyle/>
          <a:p>
            <a:endParaRPr lang="en-US" sz="1800" dirty="0"/>
          </a:p>
          <a:p>
            <a:endParaRPr lang="en-US" dirty="0"/>
          </a:p>
        </p:txBody>
      </p:sp>
      <p:pic>
        <p:nvPicPr>
          <p:cNvPr id="7" name="Picture 6">
            <a:extLst>
              <a:ext uri="{FF2B5EF4-FFF2-40B4-BE49-F238E27FC236}">
                <a16:creationId xmlns:a16="http://schemas.microsoft.com/office/drawing/2014/main" id="{40B2AE91-E3BB-1D5D-AC7D-F744DC8035AD}"/>
              </a:ext>
            </a:extLst>
          </p:cNvPr>
          <p:cNvPicPr>
            <a:picLocks noChangeAspect="1"/>
          </p:cNvPicPr>
          <p:nvPr/>
        </p:nvPicPr>
        <p:blipFill>
          <a:blip r:embed="rId2"/>
          <a:stretch>
            <a:fillRect/>
          </a:stretch>
        </p:blipFill>
        <p:spPr>
          <a:xfrm>
            <a:off x="7331978" y="726302"/>
            <a:ext cx="4641067" cy="2314474"/>
          </a:xfrm>
          <a:prstGeom prst="rect">
            <a:avLst/>
          </a:prstGeom>
        </p:spPr>
      </p:pic>
      <p:sp>
        <p:nvSpPr>
          <p:cNvPr id="9" name="TextBox 8">
            <a:extLst>
              <a:ext uri="{FF2B5EF4-FFF2-40B4-BE49-F238E27FC236}">
                <a16:creationId xmlns:a16="http://schemas.microsoft.com/office/drawing/2014/main" id="{5EB2BCB1-6E5C-9599-066D-9F4BD29D7B00}"/>
              </a:ext>
            </a:extLst>
          </p:cNvPr>
          <p:cNvSpPr txBox="1"/>
          <p:nvPr/>
        </p:nvSpPr>
        <p:spPr>
          <a:xfrm>
            <a:off x="8238884" y="2948443"/>
            <a:ext cx="3425938" cy="307777"/>
          </a:xfrm>
          <a:prstGeom prst="rect">
            <a:avLst/>
          </a:prstGeom>
          <a:noFill/>
        </p:spPr>
        <p:txBody>
          <a:bodyPr wrap="none" rtlCol="0">
            <a:spAutoFit/>
          </a:bodyPr>
          <a:lstStyle/>
          <a:p>
            <a:r>
              <a:rPr lang="en-US" sz="1400" dirty="0">
                <a:latin typeface="+mj-lt"/>
              </a:rPr>
              <a:t>SVC with linear boundary performs bad here</a:t>
            </a:r>
          </a:p>
        </p:txBody>
      </p:sp>
      <p:sp>
        <p:nvSpPr>
          <p:cNvPr id="10" name="TextBox 9">
            <a:extLst>
              <a:ext uri="{FF2B5EF4-FFF2-40B4-BE49-F238E27FC236}">
                <a16:creationId xmlns:a16="http://schemas.microsoft.com/office/drawing/2014/main" id="{1CFE9E6B-2D9D-82F1-D2E0-EEE968EE6538}"/>
              </a:ext>
            </a:extLst>
          </p:cNvPr>
          <p:cNvSpPr txBox="1"/>
          <p:nvPr/>
        </p:nvSpPr>
        <p:spPr>
          <a:xfrm>
            <a:off x="146116" y="947955"/>
            <a:ext cx="7147420" cy="2262158"/>
          </a:xfrm>
          <a:prstGeom prst="rect">
            <a:avLst/>
          </a:prstGeom>
          <a:noFill/>
        </p:spPr>
        <p:txBody>
          <a:bodyPr wrap="square" rtlCol="0">
            <a:spAutoFit/>
          </a:bodyPr>
          <a:lstStyle/>
          <a:p>
            <a:pPr marL="285750" indent="-285750">
              <a:spcBef>
                <a:spcPts val="600"/>
              </a:spcBef>
              <a:spcAft>
                <a:spcPts val="600"/>
              </a:spcAft>
              <a:buFont typeface="Wingdings" pitchFamily="2" charset="2"/>
              <a:buChar char="q"/>
            </a:pPr>
            <a:r>
              <a:rPr lang="en-US" dirty="0">
                <a:latin typeface="+mj-lt"/>
              </a:rPr>
              <a:t>Enlarge the feature space by using quadratic, cubic or higher order polynomial functions of the predictors.</a:t>
            </a:r>
          </a:p>
          <a:p>
            <a:pPr marL="285750" indent="-285750">
              <a:spcBef>
                <a:spcPts val="600"/>
              </a:spcBef>
              <a:spcAft>
                <a:spcPts val="600"/>
              </a:spcAft>
              <a:buFont typeface="Wingdings" pitchFamily="2" charset="2"/>
              <a:buChar char="q"/>
            </a:pPr>
            <a:r>
              <a:rPr lang="en-US" dirty="0">
                <a:latin typeface="+mj-lt"/>
              </a:rPr>
              <a:t>For example, instead of fitting a support vector classifier for </a:t>
            </a:r>
            <a:r>
              <a:rPr lang="en-US" b="1" i="1" dirty="0">
                <a:latin typeface="+mj-lt"/>
              </a:rPr>
              <a:t>p</a:t>
            </a:r>
            <a:r>
              <a:rPr lang="en-US" i="1" dirty="0">
                <a:latin typeface="+mj-lt"/>
              </a:rPr>
              <a:t> </a:t>
            </a:r>
            <a:r>
              <a:rPr lang="en-US" dirty="0">
                <a:latin typeface="+mj-lt"/>
              </a:rPr>
              <a:t>features, X</a:t>
            </a:r>
            <a:r>
              <a:rPr lang="en-US" sz="1200" dirty="0">
                <a:latin typeface="+mj-lt"/>
              </a:rPr>
              <a:t>1</a:t>
            </a:r>
            <a:r>
              <a:rPr lang="en-US" dirty="0">
                <a:latin typeface="+mj-lt"/>
              </a:rPr>
              <a:t>, X</a:t>
            </a:r>
            <a:r>
              <a:rPr lang="en-US" sz="1200" dirty="0">
                <a:latin typeface="+mj-lt"/>
              </a:rPr>
              <a:t>2</a:t>
            </a:r>
            <a:r>
              <a:rPr lang="en-US" dirty="0">
                <a:latin typeface="+mj-lt"/>
              </a:rPr>
              <a:t>, ..</a:t>
            </a:r>
            <a:r>
              <a:rPr lang="en-US" dirty="0" err="1">
                <a:latin typeface="+mj-lt"/>
              </a:rPr>
              <a:t>X</a:t>
            </a:r>
            <a:r>
              <a:rPr lang="en-US" sz="1200" dirty="0" err="1">
                <a:latin typeface="+mj-lt"/>
              </a:rPr>
              <a:t>p</a:t>
            </a:r>
            <a:r>
              <a:rPr lang="en-US" sz="1200" dirty="0">
                <a:latin typeface="+mj-lt"/>
              </a:rPr>
              <a:t>, </a:t>
            </a:r>
            <a:r>
              <a:rPr lang="en-US" dirty="0">
                <a:latin typeface="+mj-lt"/>
              </a:rPr>
              <a:t>We could fit using 2p features. </a:t>
            </a:r>
          </a:p>
          <a:p>
            <a:endParaRPr lang="en-US" dirty="0">
              <a:latin typeface="+mj-lt"/>
            </a:endParaRPr>
          </a:p>
          <a:p>
            <a:pPr marL="285750" indent="-285750">
              <a:buFont typeface="Wingdings" pitchFamily="2" charset="2"/>
              <a:buChar char="q"/>
            </a:pPr>
            <a:endParaRPr lang="en-US" dirty="0">
              <a:latin typeface="+mj-lt"/>
            </a:endParaRPr>
          </a:p>
          <a:p>
            <a:pPr marL="285750" indent="-285750">
              <a:buFont typeface="Wingdings" pitchFamily="2" charset="2"/>
              <a:buChar char="q"/>
            </a:pPr>
            <a:endParaRPr lang="en-US" dirty="0">
              <a:latin typeface="+mj-lt"/>
            </a:endParaRPr>
          </a:p>
        </p:txBody>
      </p:sp>
      <p:pic>
        <p:nvPicPr>
          <p:cNvPr id="11" name="Picture 10">
            <a:extLst>
              <a:ext uri="{FF2B5EF4-FFF2-40B4-BE49-F238E27FC236}">
                <a16:creationId xmlns:a16="http://schemas.microsoft.com/office/drawing/2014/main" id="{DA18F22E-4BF8-C224-EE23-773DC943B04C}"/>
              </a:ext>
            </a:extLst>
          </p:cNvPr>
          <p:cNvPicPr>
            <a:picLocks noChangeAspect="1"/>
          </p:cNvPicPr>
          <p:nvPr/>
        </p:nvPicPr>
        <p:blipFill>
          <a:blip r:embed="rId3"/>
          <a:stretch>
            <a:fillRect/>
          </a:stretch>
        </p:blipFill>
        <p:spPr>
          <a:xfrm>
            <a:off x="4639111" y="1991716"/>
            <a:ext cx="2421563" cy="395554"/>
          </a:xfrm>
          <a:prstGeom prst="rect">
            <a:avLst/>
          </a:prstGeom>
        </p:spPr>
      </p:pic>
      <p:pic>
        <p:nvPicPr>
          <p:cNvPr id="14" name="Picture 13">
            <a:extLst>
              <a:ext uri="{FF2B5EF4-FFF2-40B4-BE49-F238E27FC236}">
                <a16:creationId xmlns:a16="http://schemas.microsoft.com/office/drawing/2014/main" id="{EC9D76E0-1456-C855-E7BD-4450FD4A96E5}"/>
              </a:ext>
            </a:extLst>
          </p:cNvPr>
          <p:cNvPicPr>
            <a:picLocks noChangeAspect="1"/>
          </p:cNvPicPr>
          <p:nvPr/>
        </p:nvPicPr>
        <p:blipFill>
          <a:blip r:embed="rId4"/>
          <a:stretch>
            <a:fillRect/>
          </a:stretch>
        </p:blipFill>
        <p:spPr>
          <a:xfrm>
            <a:off x="684987" y="2669715"/>
            <a:ext cx="6082705" cy="2433082"/>
          </a:xfrm>
          <a:prstGeom prst="rect">
            <a:avLst/>
          </a:prstGeom>
        </p:spPr>
      </p:pic>
      <p:sp>
        <p:nvSpPr>
          <p:cNvPr id="15" name="TextBox 14">
            <a:extLst>
              <a:ext uri="{FF2B5EF4-FFF2-40B4-BE49-F238E27FC236}">
                <a16:creationId xmlns:a16="http://schemas.microsoft.com/office/drawing/2014/main" id="{92635C32-A289-110A-6253-BD025A44185A}"/>
              </a:ext>
            </a:extLst>
          </p:cNvPr>
          <p:cNvSpPr txBox="1"/>
          <p:nvPr/>
        </p:nvSpPr>
        <p:spPr>
          <a:xfrm>
            <a:off x="419450" y="5474138"/>
            <a:ext cx="11100590" cy="646331"/>
          </a:xfrm>
          <a:prstGeom prst="rect">
            <a:avLst/>
          </a:prstGeom>
          <a:noFill/>
        </p:spPr>
        <p:txBody>
          <a:bodyPr wrap="square" rtlCol="0">
            <a:spAutoFit/>
          </a:bodyPr>
          <a:lstStyle/>
          <a:p>
            <a:r>
              <a:rPr lang="en-US" dirty="0">
                <a:solidFill>
                  <a:schemeClr val="accent1">
                    <a:lumMod val="75000"/>
                  </a:schemeClr>
                </a:solidFill>
                <a:latin typeface="+mj-lt"/>
              </a:rPr>
              <a:t>Support Vector Machine is an extension of SVC that results from enlarging the feature space using Kernels. Idea is to project the data into higher dimension space and separate them using linear boundaries.</a:t>
            </a:r>
          </a:p>
        </p:txBody>
      </p:sp>
      <p:pic>
        <p:nvPicPr>
          <p:cNvPr id="18" name="Picture 17">
            <a:extLst>
              <a:ext uri="{FF2B5EF4-FFF2-40B4-BE49-F238E27FC236}">
                <a16:creationId xmlns:a16="http://schemas.microsoft.com/office/drawing/2014/main" id="{847A5FED-D0B5-76D6-16F4-F54AA640BCD9}"/>
              </a:ext>
            </a:extLst>
          </p:cNvPr>
          <p:cNvPicPr>
            <a:picLocks noChangeAspect="1"/>
          </p:cNvPicPr>
          <p:nvPr/>
        </p:nvPicPr>
        <p:blipFill>
          <a:blip r:embed="rId5"/>
          <a:stretch>
            <a:fillRect/>
          </a:stretch>
        </p:blipFill>
        <p:spPr>
          <a:xfrm>
            <a:off x="8169162" y="3758266"/>
            <a:ext cx="3495660" cy="1546535"/>
          </a:xfrm>
          <a:prstGeom prst="rect">
            <a:avLst/>
          </a:prstGeom>
        </p:spPr>
      </p:pic>
    </p:spTree>
    <p:extLst>
      <p:ext uri="{BB962C8B-B14F-4D97-AF65-F5344CB8AC3E}">
        <p14:creationId xmlns:p14="http://schemas.microsoft.com/office/powerpoint/2010/main" val="991629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A95F-FADC-E1B9-6AC0-26771C59EABB}"/>
              </a:ext>
            </a:extLst>
          </p:cNvPr>
          <p:cNvSpPr>
            <a:spLocks noGrp="1"/>
          </p:cNvSpPr>
          <p:nvPr>
            <p:ph type="title"/>
          </p:nvPr>
        </p:nvSpPr>
        <p:spPr/>
        <p:txBody>
          <a:bodyPr>
            <a:normAutofit fontScale="90000"/>
          </a:bodyPr>
          <a:lstStyle/>
          <a:p>
            <a:r>
              <a:rPr lang="en-US" dirty="0"/>
              <a:t>SVM - Kernels</a:t>
            </a:r>
          </a:p>
        </p:txBody>
      </p:sp>
      <p:sp>
        <p:nvSpPr>
          <p:cNvPr id="3" name="Content Placeholder 2">
            <a:extLst>
              <a:ext uri="{FF2B5EF4-FFF2-40B4-BE49-F238E27FC236}">
                <a16:creationId xmlns:a16="http://schemas.microsoft.com/office/drawing/2014/main" id="{C7088371-2DEE-EF0D-C849-BFE6DB6064D1}"/>
              </a:ext>
            </a:extLst>
          </p:cNvPr>
          <p:cNvSpPr>
            <a:spLocks noGrp="1"/>
          </p:cNvSpPr>
          <p:nvPr>
            <p:ph idx="1"/>
          </p:nvPr>
        </p:nvSpPr>
        <p:spPr/>
        <p:txBody>
          <a:bodyPr/>
          <a:lstStyle/>
          <a:p>
            <a:pPr>
              <a:buFont typeface="Wingdings" pitchFamily="2" charset="2"/>
              <a:buChar char="v"/>
            </a:pPr>
            <a:r>
              <a:rPr lang="en-US" dirty="0"/>
              <a:t> Linear Kernel </a:t>
            </a:r>
            <a:br>
              <a:rPr lang="en-US" dirty="0"/>
            </a:br>
            <a:br>
              <a:rPr lang="en-US" dirty="0"/>
            </a:br>
            <a:br>
              <a:rPr lang="en-US" dirty="0"/>
            </a:br>
            <a:br>
              <a:rPr lang="en-US" dirty="0"/>
            </a:br>
            <a:endParaRPr lang="en-US" dirty="0"/>
          </a:p>
          <a:p>
            <a:pPr>
              <a:buFont typeface="Wingdings" pitchFamily="2" charset="2"/>
              <a:buChar char="v"/>
            </a:pPr>
            <a:r>
              <a:rPr lang="en-US" dirty="0"/>
              <a:t> Polynomial Kernel</a:t>
            </a:r>
          </a:p>
          <a:p>
            <a:pPr>
              <a:buFont typeface="Wingdings" pitchFamily="2" charset="2"/>
              <a:buChar char="v"/>
            </a:pPr>
            <a:endParaRPr lang="en-US" dirty="0"/>
          </a:p>
          <a:p>
            <a:pPr>
              <a:buFont typeface="Wingdings" pitchFamily="2" charset="2"/>
              <a:buChar char="v"/>
            </a:pPr>
            <a:endParaRPr lang="en-US" dirty="0"/>
          </a:p>
          <a:p>
            <a:pPr marL="0" indent="0">
              <a:buNone/>
            </a:pPr>
            <a:endParaRPr lang="en-US" dirty="0"/>
          </a:p>
          <a:p>
            <a:pPr>
              <a:buFont typeface="Wingdings" pitchFamily="2" charset="2"/>
              <a:buChar char="v"/>
            </a:pPr>
            <a:r>
              <a:rPr lang="en-US" dirty="0"/>
              <a:t> Radial Kernel</a:t>
            </a:r>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endParaRPr lang="en-US" dirty="0"/>
          </a:p>
          <a:p>
            <a:pPr>
              <a:buFont typeface="Wingdings" pitchFamily="2" charset="2"/>
              <a:buChar char="v"/>
            </a:pPr>
            <a:r>
              <a:rPr lang="en-US" dirty="0"/>
              <a:t> Sigmoid Kernel</a:t>
            </a:r>
          </a:p>
        </p:txBody>
      </p:sp>
      <p:pic>
        <p:nvPicPr>
          <p:cNvPr id="4" name="Picture 3">
            <a:extLst>
              <a:ext uri="{FF2B5EF4-FFF2-40B4-BE49-F238E27FC236}">
                <a16:creationId xmlns:a16="http://schemas.microsoft.com/office/drawing/2014/main" id="{225EE8DB-084A-6C5F-049D-6CF027C1DEF4}"/>
              </a:ext>
            </a:extLst>
          </p:cNvPr>
          <p:cNvPicPr>
            <a:picLocks noChangeAspect="1"/>
          </p:cNvPicPr>
          <p:nvPr/>
        </p:nvPicPr>
        <p:blipFill>
          <a:blip r:embed="rId2"/>
          <a:stretch>
            <a:fillRect/>
          </a:stretch>
        </p:blipFill>
        <p:spPr>
          <a:xfrm>
            <a:off x="1092899" y="1315324"/>
            <a:ext cx="2540000" cy="838200"/>
          </a:xfrm>
          <a:prstGeom prst="rect">
            <a:avLst/>
          </a:prstGeom>
        </p:spPr>
      </p:pic>
      <p:pic>
        <p:nvPicPr>
          <p:cNvPr id="5" name="Picture 4">
            <a:extLst>
              <a:ext uri="{FF2B5EF4-FFF2-40B4-BE49-F238E27FC236}">
                <a16:creationId xmlns:a16="http://schemas.microsoft.com/office/drawing/2014/main" id="{F5ADA430-453E-CDB9-B332-1755CB6BE33D}"/>
              </a:ext>
            </a:extLst>
          </p:cNvPr>
          <p:cNvPicPr>
            <a:picLocks noChangeAspect="1"/>
          </p:cNvPicPr>
          <p:nvPr/>
        </p:nvPicPr>
        <p:blipFill>
          <a:blip r:embed="rId3"/>
          <a:stretch>
            <a:fillRect/>
          </a:stretch>
        </p:blipFill>
        <p:spPr>
          <a:xfrm>
            <a:off x="1092899" y="2642440"/>
            <a:ext cx="3302000" cy="838200"/>
          </a:xfrm>
          <a:prstGeom prst="rect">
            <a:avLst/>
          </a:prstGeom>
        </p:spPr>
      </p:pic>
      <p:pic>
        <p:nvPicPr>
          <p:cNvPr id="6" name="Picture 5">
            <a:extLst>
              <a:ext uri="{FF2B5EF4-FFF2-40B4-BE49-F238E27FC236}">
                <a16:creationId xmlns:a16="http://schemas.microsoft.com/office/drawing/2014/main" id="{3205265F-9043-3D9C-4DAB-A9C9D168F00C}"/>
              </a:ext>
            </a:extLst>
          </p:cNvPr>
          <p:cNvPicPr>
            <a:picLocks noChangeAspect="1"/>
          </p:cNvPicPr>
          <p:nvPr/>
        </p:nvPicPr>
        <p:blipFill>
          <a:blip r:embed="rId4"/>
          <a:stretch>
            <a:fillRect/>
          </a:stretch>
        </p:blipFill>
        <p:spPr>
          <a:xfrm>
            <a:off x="1092899" y="4269997"/>
            <a:ext cx="3523718" cy="838200"/>
          </a:xfrm>
          <a:prstGeom prst="rect">
            <a:avLst/>
          </a:prstGeom>
        </p:spPr>
      </p:pic>
      <p:pic>
        <p:nvPicPr>
          <p:cNvPr id="7" name="Picture 6">
            <a:extLst>
              <a:ext uri="{FF2B5EF4-FFF2-40B4-BE49-F238E27FC236}">
                <a16:creationId xmlns:a16="http://schemas.microsoft.com/office/drawing/2014/main" id="{E195034B-B06D-D4F8-FD2D-E5334062DD8B}"/>
              </a:ext>
            </a:extLst>
          </p:cNvPr>
          <p:cNvPicPr>
            <a:picLocks noChangeAspect="1"/>
          </p:cNvPicPr>
          <p:nvPr/>
        </p:nvPicPr>
        <p:blipFill>
          <a:blip r:embed="rId5"/>
          <a:stretch>
            <a:fillRect/>
          </a:stretch>
        </p:blipFill>
        <p:spPr>
          <a:xfrm>
            <a:off x="5681046" y="1184751"/>
            <a:ext cx="6180287" cy="3085246"/>
          </a:xfrm>
          <a:prstGeom prst="rect">
            <a:avLst/>
          </a:prstGeom>
        </p:spPr>
      </p:pic>
      <p:sp>
        <p:nvSpPr>
          <p:cNvPr id="8" name="TextBox 7">
            <a:extLst>
              <a:ext uri="{FF2B5EF4-FFF2-40B4-BE49-F238E27FC236}">
                <a16:creationId xmlns:a16="http://schemas.microsoft.com/office/drawing/2014/main" id="{C3A0D15E-24D3-618A-7708-E862B08F0F93}"/>
              </a:ext>
            </a:extLst>
          </p:cNvPr>
          <p:cNvSpPr txBox="1"/>
          <p:nvPr/>
        </p:nvSpPr>
        <p:spPr>
          <a:xfrm>
            <a:off x="6392411" y="4269997"/>
            <a:ext cx="5468922" cy="261610"/>
          </a:xfrm>
          <a:prstGeom prst="rect">
            <a:avLst/>
          </a:prstGeom>
          <a:noFill/>
        </p:spPr>
        <p:txBody>
          <a:bodyPr wrap="square" rtlCol="0">
            <a:spAutoFit/>
          </a:bodyPr>
          <a:lstStyle/>
          <a:p>
            <a:r>
              <a:rPr lang="en-US" sz="1100" dirty="0"/>
              <a:t>Left: SVM with Polynomial Kernel with degree 3, Right: SVM with Radial Kernel</a:t>
            </a:r>
          </a:p>
        </p:txBody>
      </p:sp>
      <p:pic>
        <p:nvPicPr>
          <p:cNvPr id="9" name="Picture 8">
            <a:extLst>
              <a:ext uri="{FF2B5EF4-FFF2-40B4-BE49-F238E27FC236}">
                <a16:creationId xmlns:a16="http://schemas.microsoft.com/office/drawing/2014/main" id="{3A539AF0-B48E-C75E-C36A-740004C1FACE}"/>
              </a:ext>
            </a:extLst>
          </p:cNvPr>
          <p:cNvPicPr>
            <a:picLocks noChangeAspect="1"/>
          </p:cNvPicPr>
          <p:nvPr/>
        </p:nvPicPr>
        <p:blipFill>
          <a:blip r:embed="rId6"/>
          <a:stretch>
            <a:fillRect/>
          </a:stretch>
        </p:blipFill>
        <p:spPr>
          <a:xfrm>
            <a:off x="1092899" y="5687788"/>
            <a:ext cx="3479800" cy="558800"/>
          </a:xfrm>
          <a:prstGeom prst="rect">
            <a:avLst/>
          </a:prstGeom>
        </p:spPr>
      </p:pic>
    </p:spTree>
    <p:extLst>
      <p:ext uri="{BB962C8B-B14F-4D97-AF65-F5344CB8AC3E}">
        <p14:creationId xmlns:p14="http://schemas.microsoft.com/office/powerpoint/2010/main" val="18793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BA40-3380-79E9-7BA2-80446215E030}"/>
              </a:ext>
            </a:extLst>
          </p:cNvPr>
          <p:cNvSpPr>
            <a:spLocks noGrp="1"/>
          </p:cNvSpPr>
          <p:nvPr>
            <p:ph type="title"/>
          </p:nvPr>
        </p:nvSpPr>
        <p:spPr/>
        <p:txBody>
          <a:bodyPr>
            <a:normAutofit fontScale="90000"/>
          </a:bodyPr>
          <a:lstStyle/>
          <a:p>
            <a:r>
              <a:rPr lang="en-US" sz="3200">
                <a:solidFill>
                  <a:schemeClr val="accent1">
                    <a:lumMod val="75000"/>
                  </a:schemeClr>
                </a:solidFill>
              </a:rPr>
              <a:t>Table of Contents</a:t>
            </a:r>
          </a:p>
        </p:txBody>
      </p:sp>
      <p:sp>
        <p:nvSpPr>
          <p:cNvPr id="3" name="Content Placeholder 2">
            <a:extLst>
              <a:ext uri="{FF2B5EF4-FFF2-40B4-BE49-F238E27FC236}">
                <a16:creationId xmlns:a16="http://schemas.microsoft.com/office/drawing/2014/main" id="{48D371CC-4DFF-3C99-B8E0-F24922CF2C30}"/>
              </a:ext>
            </a:extLst>
          </p:cNvPr>
          <p:cNvSpPr>
            <a:spLocks noGrp="1"/>
          </p:cNvSpPr>
          <p:nvPr>
            <p:ph idx="1"/>
          </p:nvPr>
        </p:nvSpPr>
        <p:spPr/>
        <p:txBody>
          <a:bodyPr>
            <a:normAutofit/>
          </a:bodyPr>
          <a:lstStyle/>
          <a:p>
            <a:pPr marL="514350" indent="-514350">
              <a:buFont typeface="+mj-lt"/>
              <a:buAutoNum type="arabicPeriod"/>
            </a:pPr>
            <a:r>
              <a:rPr lang="en-US" sz="2000" dirty="0">
                <a:solidFill>
                  <a:schemeClr val="accent5">
                    <a:lumMod val="50000"/>
                  </a:schemeClr>
                </a:solidFill>
              </a:rPr>
              <a:t>Introduction</a:t>
            </a:r>
          </a:p>
          <a:p>
            <a:pPr marL="514350" indent="-514350">
              <a:buFont typeface="+mj-lt"/>
              <a:buAutoNum type="arabicPeriod"/>
            </a:pPr>
            <a:r>
              <a:rPr lang="en-US" sz="2000" dirty="0">
                <a:solidFill>
                  <a:schemeClr val="accent5">
                    <a:lumMod val="50000"/>
                  </a:schemeClr>
                </a:solidFill>
              </a:rPr>
              <a:t>Type of ML Models</a:t>
            </a:r>
          </a:p>
          <a:p>
            <a:pPr marL="514350" indent="-514350">
              <a:buFont typeface="+mj-lt"/>
              <a:buAutoNum type="arabicPeriod"/>
            </a:pPr>
            <a:r>
              <a:rPr lang="en-US" sz="2000" dirty="0">
                <a:solidFill>
                  <a:schemeClr val="accent5">
                    <a:lumMod val="50000"/>
                  </a:schemeClr>
                </a:solidFill>
              </a:rPr>
              <a:t>Logistic Regression</a:t>
            </a:r>
          </a:p>
          <a:p>
            <a:pPr marL="514350" indent="-514350">
              <a:buFont typeface="+mj-lt"/>
              <a:buAutoNum type="arabicPeriod"/>
            </a:pPr>
            <a:r>
              <a:rPr lang="en-US" sz="2000" dirty="0">
                <a:solidFill>
                  <a:schemeClr val="accent5">
                    <a:lumMod val="50000"/>
                  </a:schemeClr>
                </a:solidFill>
              </a:rPr>
              <a:t>Naïve Bayes Classifier</a:t>
            </a:r>
          </a:p>
          <a:p>
            <a:pPr marL="514350" indent="-514350">
              <a:buFont typeface="+mj-lt"/>
              <a:buAutoNum type="arabicPeriod"/>
            </a:pPr>
            <a:r>
              <a:rPr lang="en-US" sz="2000" dirty="0">
                <a:solidFill>
                  <a:schemeClr val="accent5">
                    <a:lumMod val="50000"/>
                  </a:schemeClr>
                </a:solidFill>
              </a:rPr>
              <a:t>Data Processing</a:t>
            </a:r>
          </a:p>
          <a:p>
            <a:pPr marL="514350" indent="-514350">
              <a:buFont typeface="+mj-lt"/>
              <a:buAutoNum type="arabicPeriod"/>
            </a:pPr>
            <a:r>
              <a:rPr lang="en-US" sz="2000" dirty="0">
                <a:solidFill>
                  <a:schemeClr val="accent5">
                    <a:lumMod val="50000"/>
                  </a:schemeClr>
                </a:solidFill>
              </a:rPr>
              <a:t>Text Data Processing</a:t>
            </a:r>
          </a:p>
          <a:p>
            <a:pPr marL="514350" indent="-514350">
              <a:buFont typeface="+mj-lt"/>
              <a:buAutoNum type="arabicPeriod"/>
            </a:pPr>
            <a:r>
              <a:rPr lang="en-US" sz="2000" dirty="0">
                <a:solidFill>
                  <a:schemeClr val="accent5">
                    <a:lumMod val="50000"/>
                  </a:schemeClr>
                </a:solidFill>
              </a:rPr>
              <a:t>Bagging</a:t>
            </a:r>
          </a:p>
          <a:p>
            <a:pPr marL="514350" indent="-514350">
              <a:buFont typeface="+mj-lt"/>
              <a:buAutoNum type="arabicPeriod"/>
            </a:pPr>
            <a:r>
              <a:rPr lang="en-US" sz="2000" dirty="0">
                <a:solidFill>
                  <a:schemeClr val="accent5">
                    <a:lumMod val="50000"/>
                  </a:schemeClr>
                </a:solidFill>
              </a:rPr>
              <a:t>Boosting</a:t>
            </a:r>
          </a:p>
          <a:p>
            <a:pPr marL="514350" indent="-514350">
              <a:buFont typeface="+mj-lt"/>
              <a:buAutoNum type="arabicPeriod"/>
            </a:pPr>
            <a:r>
              <a:rPr lang="en-US" sz="2000" dirty="0">
                <a:solidFill>
                  <a:schemeClr val="accent5">
                    <a:lumMod val="50000"/>
                  </a:schemeClr>
                </a:solidFill>
              </a:rPr>
              <a:t>Support Vector Machines</a:t>
            </a:r>
          </a:p>
          <a:p>
            <a:pPr marL="514350" indent="-514350">
              <a:buFont typeface="+mj-lt"/>
              <a:buAutoNum type="arabicPeriod"/>
            </a:pPr>
            <a:r>
              <a:rPr lang="en-US" sz="2000" dirty="0">
                <a:solidFill>
                  <a:schemeClr val="accent5">
                    <a:lumMod val="50000"/>
                  </a:schemeClr>
                </a:solidFill>
              </a:rPr>
              <a:t>Quality Metrics</a:t>
            </a:r>
            <a:endParaRPr lang="en-US" sz="2000" dirty="0">
              <a:solidFill>
                <a:schemeClr val="accent1"/>
              </a:solidFill>
            </a:endParaRPr>
          </a:p>
          <a:p>
            <a:pPr marL="514350" indent="-514350">
              <a:buFont typeface="+mj-lt"/>
              <a:buAutoNum type="arabicPeriod"/>
            </a:pPr>
            <a:endParaRPr lang="en-US" sz="2000" dirty="0">
              <a:solidFill>
                <a:schemeClr val="accent1"/>
              </a:solidFill>
            </a:endParaRPr>
          </a:p>
        </p:txBody>
      </p:sp>
    </p:spTree>
    <p:extLst>
      <p:ext uri="{BB962C8B-B14F-4D97-AF65-F5344CB8AC3E}">
        <p14:creationId xmlns:p14="http://schemas.microsoft.com/office/powerpoint/2010/main" val="3930444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45348-926A-FFED-7631-C42B489B55BC}"/>
              </a:ext>
            </a:extLst>
          </p:cNvPr>
          <p:cNvSpPr>
            <a:spLocks noGrp="1"/>
          </p:cNvSpPr>
          <p:nvPr>
            <p:ph type="title"/>
          </p:nvPr>
        </p:nvSpPr>
        <p:spPr/>
        <p:txBody>
          <a:bodyPr>
            <a:normAutofit fontScale="90000"/>
          </a:bodyPr>
          <a:lstStyle/>
          <a:p>
            <a:r>
              <a:rPr lang="en-US"/>
              <a:t>Quality Metrics</a:t>
            </a:r>
          </a:p>
        </p:txBody>
      </p:sp>
      <p:sp>
        <p:nvSpPr>
          <p:cNvPr id="3" name="Content Placeholder 2">
            <a:extLst>
              <a:ext uri="{FF2B5EF4-FFF2-40B4-BE49-F238E27FC236}">
                <a16:creationId xmlns:a16="http://schemas.microsoft.com/office/drawing/2014/main" id="{101067EB-EB25-4E14-DBAF-202D4528D319}"/>
              </a:ext>
            </a:extLst>
          </p:cNvPr>
          <p:cNvSpPr>
            <a:spLocks noGrp="1"/>
          </p:cNvSpPr>
          <p:nvPr>
            <p:ph idx="1"/>
          </p:nvPr>
        </p:nvSpPr>
        <p:spPr>
          <a:xfrm>
            <a:off x="107674" y="635301"/>
            <a:ext cx="11976652" cy="5689997"/>
          </a:xfrm>
        </p:spPr>
        <p:txBody>
          <a:bodyPr>
            <a:normAutofit/>
          </a:bodyPr>
          <a:lstStyle/>
          <a:p>
            <a:pPr>
              <a:spcBef>
                <a:spcPts val="600"/>
              </a:spcBef>
              <a:spcAft>
                <a:spcPts val="600"/>
              </a:spcAft>
            </a:pPr>
            <a:endParaRPr lang="en-US" dirty="0">
              <a:solidFill>
                <a:srgbClr val="111111"/>
              </a:solidFill>
              <a:latin typeface="+mj-lt"/>
            </a:endParaRPr>
          </a:p>
          <a:p>
            <a:pPr>
              <a:spcBef>
                <a:spcPts val="600"/>
              </a:spcBef>
              <a:spcAft>
                <a:spcPts val="600"/>
              </a:spcAft>
            </a:pPr>
            <a:endParaRPr lang="en-US" dirty="0">
              <a:solidFill>
                <a:srgbClr val="111111"/>
              </a:solidFill>
              <a:latin typeface="+mj-lt"/>
            </a:endParaRPr>
          </a:p>
          <a:p>
            <a:pPr>
              <a:spcBef>
                <a:spcPts val="600"/>
              </a:spcBef>
              <a:spcAft>
                <a:spcPts val="600"/>
              </a:spcAft>
            </a:pPr>
            <a:endParaRPr lang="en-US" dirty="0">
              <a:solidFill>
                <a:srgbClr val="111111"/>
              </a:solidFill>
              <a:latin typeface="+mj-lt"/>
            </a:endParaRPr>
          </a:p>
          <a:p>
            <a:pPr marL="0" indent="0">
              <a:spcBef>
                <a:spcPts val="600"/>
              </a:spcBef>
              <a:spcAft>
                <a:spcPts val="600"/>
              </a:spcAft>
              <a:buNone/>
            </a:pPr>
            <a:endParaRPr lang="en-US">
              <a:solidFill>
                <a:srgbClr val="111111"/>
              </a:solidFill>
              <a:latin typeface="+mj-lt"/>
            </a:endParaRPr>
          </a:p>
          <a:p>
            <a:pPr marL="0" indent="0">
              <a:spcBef>
                <a:spcPts val="600"/>
              </a:spcBef>
              <a:spcAft>
                <a:spcPts val="600"/>
              </a:spcAft>
              <a:buNone/>
            </a:pPr>
            <a:endParaRPr lang="en-US" dirty="0">
              <a:solidFill>
                <a:srgbClr val="111111"/>
              </a:solidFill>
              <a:latin typeface="+mj-lt"/>
            </a:endParaRPr>
          </a:p>
          <a:p>
            <a:pPr>
              <a:spcBef>
                <a:spcPts val="600"/>
              </a:spcBef>
              <a:spcAft>
                <a:spcPts val="600"/>
              </a:spcAft>
            </a:pPr>
            <a:r>
              <a:rPr lang="en-US" b="1" dirty="0">
                <a:solidFill>
                  <a:srgbClr val="111111"/>
                </a:solidFill>
                <a:latin typeface="+mj-lt"/>
              </a:rPr>
              <a:t>Accuracy</a:t>
            </a:r>
            <a:r>
              <a:rPr lang="en-US" dirty="0">
                <a:solidFill>
                  <a:srgbClr val="111111"/>
                </a:solidFill>
                <a:latin typeface="+mj-lt"/>
              </a:rPr>
              <a:t>: No of correct predictions / All predictions. Why accuracy is not always good?</a:t>
            </a:r>
          </a:p>
          <a:p>
            <a:pPr>
              <a:spcBef>
                <a:spcPts val="600"/>
              </a:spcBef>
              <a:spcAft>
                <a:spcPts val="600"/>
              </a:spcAft>
            </a:pPr>
            <a:r>
              <a:rPr lang="en-US" b="1" dirty="0">
                <a:solidFill>
                  <a:srgbClr val="111111"/>
                </a:solidFill>
                <a:latin typeface="+mj-lt"/>
              </a:rPr>
              <a:t>Precision</a:t>
            </a:r>
            <a:r>
              <a:rPr lang="en-US" dirty="0">
                <a:solidFill>
                  <a:srgbClr val="111111"/>
                </a:solidFill>
                <a:latin typeface="+mj-lt"/>
              </a:rPr>
              <a:t>: How many were positive out of those predicted positive </a:t>
            </a:r>
            <a:r>
              <a:rPr lang="en-US" dirty="0">
                <a:solidFill>
                  <a:srgbClr val="111111"/>
                </a:solidFill>
                <a:latin typeface="+mj-lt"/>
                <a:sym typeface="Wingdings" pitchFamily="2" charset="2"/>
              </a:rPr>
              <a:t> </a:t>
            </a:r>
          </a:p>
          <a:p>
            <a:pPr marL="0" indent="0">
              <a:spcBef>
                <a:spcPts val="600"/>
              </a:spcBef>
              <a:spcAft>
                <a:spcPts val="600"/>
              </a:spcAft>
              <a:buNone/>
            </a:pPr>
            <a:r>
              <a:rPr lang="en-US" dirty="0">
                <a:solidFill>
                  <a:srgbClr val="111111"/>
                </a:solidFill>
                <a:latin typeface="+mj-lt"/>
                <a:sym typeface="Wingdings" pitchFamily="2" charset="2"/>
              </a:rPr>
              <a:t>                     True Positives/(True Positives +False Positives)</a:t>
            </a:r>
            <a:endParaRPr lang="en-US" dirty="0">
              <a:solidFill>
                <a:srgbClr val="111111"/>
              </a:solidFill>
              <a:latin typeface="+mj-lt"/>
            </a:endParaRPr>
          </a:p>
          <a:p>
            <a:pPr>
              <a:spcBef>
                <a:spcPts val="600"/>
              </a:spcBef>
              <a:spcAft>
                <a:spcPts val="600"/>
              </a:spcAft>
            </a:pPr>
            <a:r>
              <a:rPr lang="en-US" b="1" dirty="0">
                <a:solidFill>
                  <a:srgbClr val="111111"/>
                </a:solidFill>
                <a:latin typeface="+mj-lt"/>
              </a:rPr>
              <a:t>Recall</a:t>
            </a:r>
            <a:r>
              <a:rPr lang="en-US" dirty="0">
                <a:solidFill>
                  <a:srgbClr val="111111"/>
                </a:solidFill>
                <a:latin typeface="+mj-lt"/>
              </a:rPr>
              <a:t>: True Positive / (True Positives + False Negatives)</a:t>
            </a:r>
          </a:p>
          <a:p>
            <a:pPr>
              <a:spcBef>
                <a:spcPts val="600"/>
              </a:spcBef>
              <a:spcAft>
                <a:spcPts val="600"/>
              </a:spcAft>
            </a:pPr>
            <a:r>
              <a:rPr lang="en-US" b="1" dirty="0">
                <a:solidFill>
                  <a:srgbClr val="111111"/>
                </a:solidFill>
                <a:latin typeface="+mj-lt"/>
              </a:rPr>
              <a:t>F1 Score</a:t>
            </a:r>
            <a:r>
              <a:rPr lang="en-US" dirty="0">
                <a:solidFill>
                  <a:srgbClr val="111111"/>
                </a:solidFill>
                <a:latin typeface="+mj-lt"/>
              </a:rPr>
              <a:t>: (2* Precision * Recall) / (Precision + Recall)</a:t>
            </a:r>
          </a:p>
          <a:p>
            <a:pPr>
              <a:spcBef>
                <a:spcPts val="600"/>
              </a:spcBef>
              <a:spcAft>
                <a:spcPts val="600"/>
              </a:spcAft>
            </a:pPr>
            <a:r>
              <a:rPr lang="en-US" b="1" dirty="0">
                <a:solidFill>
                  <a:srgbClr val="111111"/>
                </a:solidFill>
                <a:latin typeface="+mj-lt"/>
              </a:rPr>
              <a:t>ROC</a:t>
            </a:r>
            <a:r>
              <a:rPr lang="en-US" dirty="0">
                <a:solidFill>
                  <a:srgbClr val="111111"/>
                </a:solidFill>
                <a:latin typeface="+mj-lt"/>
              </a:rPr>
              <a:t>: T</a:t>
            </a:r>
            <a:r>
              <a:rPr lang="en-IN" dirty="0">
                <a:solidFill>
                  <a:srgbClr val="111111"/>
                </a:solidFill>
                <a:latin typeface="+mj-lt"/>
              </a:rPr>
              <a:t>he ROC (Receiver Operating Characteristic) curve is a probability curve that plots the true positive rate (TPR) against the false positive rate (FPR) at various threshold values . The area under the ROC curve (AUC) represents the degree of separability or the ability of a classifier to distinguish between classes . Higher the AUC, better the model is at predicting 0s as 0s and 1s as 1s </a:t>
            </a:r>
          </a:p>
          <a:p>
            <a:pPr>
              <a:spcBef>
                <a:spcPts val="600"/>
              </a:spcBef>
              <a:spcAft>
                <a:spcPts val="600"/>
              </a:spcAft>
            </a:pPr>
            <a:r>
              <a:rPr lang="en-IN" dirty="0">
                <a:solidFill>
                  <a:srgbClr val="111111"/>
                </a:solidFill>
                <a:latin typeface="+mj-lt"/>
              </a:rPr>
              <a:t>Quality metrics for multiclass classification?</a:t>
            </a:r>
            <a:endParaRPr lang="en-US" dirty="0">
              <a:solidFill>
                <a:srgbClr val="111111"/>
              </a:solidFill>
              <a:latin typeface="+mj-lt"/>
            </a:endParaRPr>
          </a:p>
        </p:txBody>
      </p:sp>
      <p:pic>
        <p:nvPicPr>
          <p:cNvPr id="4" name="Picture 3">
            <a:extLst>
              <a:ext uri="{FF2B5EF4-FFF2-40B4-BE49-F238E27FC236}">
                <a16:creationId xmlns:a16="http://schemas.microsoft.com/office/drawing/2014/main" id="{C2B0A692-91B9-FAF5-F0E6-70BA679C5A17}"/>
              </a:ext>
            </a:extLst>
          </p:cNvPr>
          <p:cNvPicPr>
            <a:picLocks noChangeAspect="1"/>
          </p:cNvPicPr>
          <p:nvPr/>
        </p:nvPicPr>
        <p:blipFill>
          <a:blip r:embed="rId2"/>
          <a:stretch>
            <a:fillRect/>
          </a:stretch>
        </p:blipFill>
        <p:spPr>
          <a:xfrm>
            <a:off x="4076218" y="635301"/>
            <a:ext cx="3450439" cy="1709096"/>
          </a:xfrm>
          <a:prstGeom prst="rect">
            <a:avLst/>
          </a:prstGeom>
        </p:spPr>
      </p:pic>
      <p:sp>
        <p:nvSpPr>
          <p:cNvPr id="5" name="TextBox 4">
            <a:extLst>
              <a:ext uri="{FF2B5EF4-FFF2-40B4-BE49-F238E27FC236}">
                <a16:creationId xmlns:a16="http://schemas.microsoft.com/office/drawing/2014/main" id="{E23AE641-8A7E-1D0A-7A77-818F9A494486}"/>
              </a:ext>
            </a:extLst>
          </p:cNvPr>
          <p:cNvSpPr txBox="1"/>
          <p:nvPr/>
        </p:nvSpPr>
        <p:spPr>
          <a:xfrm>
            <a:off x="1884960" y="1526796"/>
            <a:ext cx="2139192" cy="369332"/>
          </a:xfrm>
          <a:prstGeom prst="rect">
            <a:avLst/>
          </a:prstGeom>
          <a:noFill/>
        </p:spPr>
        <p:txBody>
          <a:bodyPr wrap="square" rtlCol="0">
            <a:spAutoFit/>
          </a:bodyPr>
          <a:lstStyle/>
          <a:p>
            <a:r>
              <a:rPr lang="en-US" dirty="0">
                <a:latin typeface="+mj-lt"/>
              </a:rPr>
              <a:t>Confusion Matrix</a:t>
            </a:r>
          </a:p>
        </p:txBody>
      </p:sp>
    </p:spTree>
    <p:extLst>
      <p:ext uri="{BB962C8B-B14F-4D97-AF65-F5344CB8AC3E}">
        <p14:creationId xmlns:p14="http://schemas.microsoft.com/office/powerpoint/2010/main" val="3246480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F8DD-3D1B-F83D-CDD6-C7734567DE10}"/>
              </a:ext>
            </a:extLst>
          </p:cNvPr>
          <p:cNvSpPr>
            <a:spLocks noGrp="1"/>
          </p:cNvSpPr>
          <p:nvPr>
            <p:ph type="title"/>
          </p:nvPr>
        </p:nvSpPr>
        <p:spPr>
          <a:xfrm>
            <a:off x="107674" y="109343"/>
            <a:ext cx="12007312" cy="233727"/>
          </a:xfrm>
        </p:spPr>
        <p:txBody>
          <a:bodyPr>
            <a:normAutofit fontScale="90000"/>
          </a:bodyPr>
          <a:lstStyle/>
          <a:p>
            <a:r>
              <a:rPr lang="en-US"/>
              <a:t>Introduction</a:t>
            </a:r>
          </a:p>
        </p:txBody>
      </p:sp>
      <p:sp>
        <p:nvSpPr>
          <p:cNvPr id="3" name="Content Placeholder 2">
            <a:extLst>
              <a:ext uri="{FF2B5EF4-FFF2-40B4-BE49-F238E27FC236}">
                <a16:creationId xmlns:a16="http://schemas.microsoft.com/office/drawing/2014/main" id="{6C98AD76-BAB2-E11C-376E-36F31904784C}"/>
              </a:ext>
            </a:extLst>
          </p:cNvPr>
          <p:cNvSpPr>
            <a:spLocks noGrp="1"/>
          </p:cNvSpPr>
          <p:nvPr>
            <p:ph idx="1"/>
          </p:nvPr>
        </p:nvSpPr>
        <p:spPr>
          <a:xfrm>
            <a:off x="107674" y="694750"/>
            <a:ext cx="11976652" cy="5586780"/>
          </a:xfrm>
          <a:solidFill>
            <a:schemeClr val="bg1"/>
          </a:solidFill>
        </p:spPr>
        <p:txBody>
          <a:bodyPr>
            <a:normAutofit/>
          </a:bodyPr>
          <a:lstStyle/>
          <a:p>
            <a:pPr marL="457200" marR="0" lvl="0" indent="-355600" algn="l" rtl="0">
              <a:lnSpc>
                <a:spcPct val="150000"/>
              </a:lnSpc>
              <a:spcBef>
                <a:spcPts val="0"/>
              </a:spcBef>
              <a:spcAft>
                <a:spcPts val="0"/>
              </a:spcAft>
              <a:buSzPts val="2000"/>
              <a:buFont typeface="Garamond"/>
              <a:buChar char="❏"/>
            </a:pPr>
            <a:r>
              <a:rPr lang="en-US" sz="1800" b="1" dirty="0">
                <a:solidFill>
                  <a:schemeClr val="dk1"/>
                </a:solidFill>
                <a:latin typeface="+mj-lt"/>
                <a:ea typeface="Garamond"/>
                <a:cs typeface="Garamond"/>
                <a:sym typeface="Garamond"/>
              </a:rPr>
              <a:t>Supervised </a:t>
            </a:r>
            <a:r>
              <a:rPr lang="en-US" sz="1800" dirty="0">
                <a:solidFill>
                  <a:schemeClr val="dk1"/>
                </a:solidFill>
                <a:latin typeface="+mj-lt"/>
                <a:ea typeface="Garamond"/>
                <a:cs typeface="Garamond"/>
                <a:sym typeface="Garamond"/>
              </a:rPr>
              <a:t>Machine Learning Vs </a:t>
            </a:r>
            <a:r>
              <a:rPr lang="en-US" sz="1800" b="1" dirty="0">
                <a:solidFill>
                  <a:schemeClr val="dk1"/>
                </a:solidFill>
                <a:latin typeface="+mj-lt"/>
                <a:ea typeface="Garamond"/>
                <a:cs typeface="Garamond"/>
                <a:sym typeface="Garamond"/>
              </a:rPr>
              <a:t>Unsupervised </a:t>
            </a:r>
            <a:r>
              <a:rPr lang="en-US" sz="1800" dirty="0">
                <a:solidFill>
                  <a:schemeClr val="dk1"/>
                </a:solidFill>
                <a:latin typeface="+mj-lt"/>
                <a:ea typeface="Garamond"/>
                <a:cs typeface="Garamond"/>
                <a:sym typeface="Garamond"/>
              </a:rPr>
              <a:t>Learning</a:t>
            </a:r>
          </a:p>
          <a:p>
            <a:pPr marL="457200" marR="0" lvl="0" indent="0" algn="l" rtl="0">
              <a:lnSpc>
                <a:spcPct val="150000"/>
              </a:lnSpc>
              <a:spcBef>
                <a:spcPts val="0"/>
              </a:spcBef>
              <a:spcAft>
                <a:spcPts val="0"/>
              </a:spcAft>
              <a:buNone/>
            </a:pPr>
            <a:endParaRPr lang="en-US" sz="1800" dirty="0">
              <a:solidFill>
                <a:schemeClr val="dk1"/>
              </a:solidFill>
              <a:latin typeface="+mj-lt"/>
              <a:ea typeface="Garamond"/>
              <a:cs typeface="Garamond"/>
              <a:sym typeface="Garamond"/>
            </a:endParaRPr>
          </a:p>
          <a:p>
            <a:pPr marL="457200" lvl="0" indent="-355600" algn="l" rtl="0">
              <a:lnSpc>
                <a:spcPct val="150000"/>
              </a:lnSpc>
              <a:spcBef>
                <a:spcPts val="0"/>
              </a:spcBef>
              <a:spcAft>
                <a:spcPts val="0"/>
              </a:spcAft>
              <a:buClr>
                <a:schemeClr val="dk1"/>
              </a:buClr>
              <a:buSzPts val="2000"/>
              <a:buFont typeface="Noto Sans Symbols"/>
              <a:buChar char="❏"/>
            </a:pPr>
            <a:r>
              <a:rPr lang="en-US" sz="1800" dirty="0">
                <a:solidFill>
                  <a:schemeClr val="dk1"/>
                </a:solidFill>
                <a:latin typeface="+mj-lt"/>
                <a:ea typeface="Garamond"/>
                <a:cs typeface="Garamond"/>
                <a:sym typeface="Garamond"/>
              </a:rPr>
              <a:t>Supervised learning is where you have </a:t>
            </a:r>
            <a:r>
              <a:rPr lang="en-US" sz="1800" b="1" dirty="0">
                <a:solidFill>
                  <a:schemeClr val="dk1"/>
                </a:solidFill>
                <a:latin typeface="+mj-lt"/>
                <a:ea typeface="Garamond"/>
                <a:cs typeface="Garamond"/>
                <a:sym typeface="Garamond"/>
              </a:rPr>
              <a:t>input variables (x) </a:t>
            </a:r>
            <a:r>
              <a:rPr lang="en-US" sz="1800" dirty="0">
                <a:solidFill>
                  <a:schemeClr val="dk1"/>
                </a:solidFill>
                <a:latin typeface="+mj-lt"/>
                <a:ea typeface="Garamond"/>
                <a:cs typeface="Garamond"/>
                <a:sym typeface="Garamond"/>
              </a:rPr>
              <a:t>and</a:t>
            </a:r>
          </a:p>
          <a:p>
            <a:pPr marL="457200" lvl="0" indent="0" algn="l" rtl="0">
              <a:lnSpc>
                <a:spcPct val="150000"/>
              </a:lnSpc>
              <a:spcBef>
                <a:spcPts val="0"/>
              </a:spcBef>
              <a:spcAft>
                <a:spcPts val="0"/>
              </a:spcAft>
              <a:buNone/>
            </a:pPr>
            <a:r>
              <a:rPr lang="en-US" sz="1800" dirty="0">
                <a:solidFill>
                  <a:schemeClr val="dk1"/>
                </a:solidFill>
                <a:latin typeface="+mj-lt"/>
                <a:ea typeface="Garamond"/>
                <a:cs typeface="Garamond"/>
                <a:sym typeface="Garamond"/>
              </a:rPr>
              <a:t> an </a:t>
            </a:r>
            <a:r>
              <a:rPr lang="en-US" sz="1800" b="1" dirty="0">
                <a:solidFill>
                  <a:schemeClr val="dk1"/>
                </a:solidFill>
                <a:latin typeface="+mj-lt"/>
                <a:ea typeface="Garamond"/>
                <a:cs typeface="Garamond"/>
                <a:sym typeface="Garamond"/>
              </a:rPr>
              <a:t>output variable (Y)</a:t>
            </a:r>
            <a:r>
              <a:rPr lang="en-US" sz="1800" dirty="0">
                <a:solidFill>
                  <a:schemeClr val="dk1"/>
                </a:solidFill>
                <a:latin typeface="+mj-lt"/>
                <a:ea typeface="Garamond"/>
                <a:cs typeface="Garamond"/>
                <a:sym typeface="Garamond"/>
              </a:rPr>
              <a:t> and you use an algorithm to learn the mapping </a:t>
            </a:r>
          </a:p>
          <a:p>
            <a:pPr marL="457200" lvl="0" indent="0" algn="l" rtl="0">
              <a:lnSpc>
                <a:spcPct val="150000"/>
              </a:lnSpc>
              <a:spcBef>
                <a:spcPts val="0"/>
              </a:spcBef>
              <a:spcAft>
                <a:spcPts val="0"/>
              </a:spcAft>
              <a:buNone/>
            </a:pPr>
            <a:r>
              <a:rPr lang="en-US" sz="1800" dirty="0">
                <a:solidFill>
                  <a:schemeClr val="dk1"/>
                </a:solidFill>
                <a:latin typeface="+mj-lt"/>
                <a:ea typeface="Garamond"/>
                <a:cs typeface="Garamond"/>
                <a:sym typeface="Garamond"/>
              </a:rPr>
              <a:t>function from the input to the output.</a:t>
            </a:r>
            <a:endParaRPr lang="en-US" sz="1800" dirty="0">
              <a:solidFill>
                <a:schemeClr val="dk1"/>
              </a:solidFill>
              <a:latin typeface="+mj-lt"/>
            </a:endParaRPr>
          </a:p>
          <a:p>
            <a:pPr marL="0" lvl="0" indent="0" algn="l" rtl="0">
              <a:lnSpc>
                <a:spcPct val="150000"/>
              </a:lnSpc>
              <a:spcBef>
                <a:spcPts val="0"/>
              </a:spcBef>
              <a:spcAft>
                <a:spcPts val="0"/>
              </a:spcAft>
              <a:buNone/>
            </a:pPr>
            <a:r>
              <a:rPr lang="en-US" sz="1800" dirty="0">
                <a:solidFill>
                  <a:schemeClr val="dk1"/>
                </a:solidFill>
                <a:latin typeface="+mj-lt"/>
                <a:ea typeface="Garamond"/>
                <a:cs typeface="Garamond"/>
                <a:sym typeface="Garamond"/>
              </a:rPr>
              <a:t>                                                </a:t>
            </a:r>
            <a:r>
              <a:rPr lang="en-US" sz="1800" b="1" dirty="0">
                <a:solidFill>
                  <a:schemeClr val="dk1"/>
                </a:solidFill>
                <a:latin typeface="+mj-lt"/>
                <a:ea typeface="Garamond"/>
                <a:cs typeface="Garamond"/>
                <a:sym typeface="Garamond"/>
              </a:rPr>
              <a:t> Y = f(x)</a:t>
            </a:r>
          </a:p>
          <a:p>
            <a:pPr marL="0" lvl="0" indent="0" algn="l" rtl="0">
              <a:lnSpc>
                <a:spcPct val="150000"/>
              </a:lnSpc>
              <a:spcBef>
                <a:spcPts val="0"/>
              </a:spcBef>
              <a:spcAft>
                <a:spcPts val="0"/>
              </a:spcAft>
              <a:buNone/>
            </a:pPr>
            <a:endParaRPr lang="en-US" sz="1800" b="1" dirty="0">
              <a:solidFill>
                <a:schemeClr val="dk1"/>
              </a:solidFill>
              <a:latin typeface="+mj-lt"/>
              <a:ea typeface="Garamond"/>
              <a:cs typeface="Garamond"/>
              <a:sym typeface="Garamond"/>
            </a:endParaRPr>
          </a:p>
          <a:p>
            <a:pPr marL="457200" lvl="0" indent="-355600" algn="l" rtl="0">
              <a:lnSpc>
                <a:spcPct val="150000"/>
              </a:lnSpc>
              <a:spcBef>
                <a:spcPts val="0"/>
              </a:spcBef>
              <a:spcAft>
                <a:spcPts val="0"/>
              </a:spcAft>
              <a:buClr>
                <a:schemeClr val="dk1"/>
              </a:buClr>
              <a:buSzPts val="2000"/>
              <a:buFont typeface="Noto Sans Symbols"/>
              <a:buChar char="❏"/>
            </a:pPr>
            <a:r>
              <a:rPr lang="en-US" sz="1800" dirty="0">
                <a:solidFill>
                  <a:schemeClr val="dk1"/>
                </a:solidFill>
                <a:latin typeface="+mj-lt"/>
                <a:ea typeface="Garamond"/>
                <a:cs typeface="Garamond"/>
                <a:sym typeface="Garamond"/>
              </a:rPr>
              <a:t>The goal is to </a:t>
            </a:r>
            <a:r>
              <a:rPr lang="en-US" sz="1800" b="1" dirty="0">
                <a:solidFill>
                  <a:schemeClr val="dk1"/>
                </a:solidFill>
                <a:latin typeface="+mj-lt"/>
                <a:ea typeface="Garamond"/>
                <a:cs typeface="Garamond"/>
                <a:sym typeface="Garamond"/>
              </a:rPr>
              <a:t>approximate the mapping function </a:t>
            </a:r>
            <a:r>
              <a:rPr lang="en-US" sz="1800" dirty="0">
                <a:solidFill>
                  <a:schemeClr val="dk1"/>
                </a:solidFill>
                <a:latin typeface="+mj-lt"/>
                <a:ea typeface="Garamond"/>
                <a:cs typeface="Garamond"/>
                <a:sym typeface="Garamond"/>
              </a:rPr>
              <a:t>so well that </a:t>
            </a:r>
          </a:p>
          <a:p>
            <a:pPr marL="457200" lvl="0" indent="0" algn="l" rtl="0">
              <a:lnSpc>
                <a:spcPct val="150000"/>
              </a:lnSpc>
              <a:spcBef>
                <a:spcPts val="0"/>
              </a:spcBef>
              <a:spcAft>
                <a:spcPts val="0"/>
              </a:spcAft>
              <a:buNone/>
            </a:pPr>
            <a:r>
              <a:rPr lang="en-US" sz="1800" dirty="0">
                <a:solidFill>
                  <a:schemeClr val="dk1"/>
                </a:solidFill>
                <a:latin typeface="+mj-lt"/>
                <a:ea typeface="Garamond"/>
                <a:cs typeface="Garamond"/>
                <a:sym typeface="Garamond"/>
              </a:rPr>
              <a:t>when you have new input data (x) that you can predict the output </a:t>
            </a:r>
          </a:p>
          <a:p>
            <a:pPr marL="457200" lvl="0" indent="0" algn="l" rtl="0">
              <a:lnSpc>
                <a:spcPct val="150000"/>
              </a:lnSpc>
              <a:spcBef>
                <a:spcPts val="0"/>
              </a:spcBef>
              <a:spcAft>
                <a:spcPts val="0"/>
              </a:spcAft>
              <a:buNone/>
            </a:pPr>
            <a:r>
              <a:rPr lang="en-US" sz="1800" dirty="0">
                <a:solidFill>
                  <a:schemeClr val="dk1"/>
                </a:solidFill>
                <a:latin typeface="+mj-lt"/>
                <a:ea typeface="Garamond"/>
                <a:cs typeface="Garamond"/>
                <a:sym typeface="Garamond"/>
              </a:rPr>
              <a:t>variables (Y) for that data.</a:t>
            </a:r>
          </a:p>
          <a:p>
            <a:pPr marL="457200" lvl="0" indent="0" algn="l" rtl="0">
              <a:lnSpc>
                <a:spcPct val="150000"/>
              </a:lnSpc>
              <a:spcBef>
                <a:spcPts val="0"/>
              </a:spcBef>
              <a:spcAft>
                <a:spcPts val="0"/>
              </a:spcAft>
              <a:buNone/>
            </a:pPr>
            <a:endParaRPr lang="en-US" sz="1800" dirty="0">
              <a:solidFill>
                <a:schemeClr val="dk1"/>
              </a:solidFill>
              <a:latin typeface="+mj-lt"/>
              <a:ea typeface="Garamond"/>
              <a:cs typeface="Garamond"/>
              <a:sym typeface="Garamond"/>
            </a:endParaRPr>
          </a:p>
          <a:p>
            <a:pPr marL="457200" marR="0" lvl="0" indent="-374650" algn="l" rtl="0">
              <a:lnSpc>
                <a:spcPct val="150000"/>
              </a:lnSpc>
              <a:spcBef>
                <a:spcPts val="0"/>
              </a:spcBef>
              <a:spcAft>
                <a:spcPts val="0"/>
              </a:spcAft>
              <a:buSzPts val="2300"/>
              <a:buFont typeface="Garamond"/>
              <a:buChar char="❏"/>
            </a:pPr>
            <a:r>
              <a:rPr lang="en-US" sz="1800" dirty="0">
                <a:latin typeface="+mj-lt"/>
                <a:ea typeface="Garamond"/>
                <a:cs typeface="Garamond"/>
                <a:sym typeface="Garamond"/>
              </a:rPr>
              <a:t>Learn from </a:t>
            </a:r>
            <a:r>
              <a:rPr lang="en-US" sz="1800" b="1" dirty="0">
                <a:latin typeface="+mj-lt"/>
                <a:ea typeface="Garamond"/>
                <a:cs typeface="Garamond"/>
                <a:sym typeface="Garamond"/>
              </a:rPr>
              <a:t>examples</a:t>
            </a:r>
            <a:endParaRPr lang="en-US" sz="1800" b="0" i="0" u="none" strike="noStrike" cap="none" dirty="0">
              <a:solidFill>
                <a:srgbClr val="000000"/>
              </a:solidFill>
              <a:latin typeface="+mj-lt"/>
              <a:ea typeface="Garamond"/>
              <a:cs typeface="Garamond"/>
              <a:sym typeface="Garamond"/>
            </a:endParaRPr>
          </a:p>
          <a:p>
            <a:endParaRPr lang="en-US" dirty="0">
              <a:latin typeface="+mj-lt"/>
            </a:endParaRPr>
          </a:p>
        </p:txBody>
      </p:sp>
      <p:pic>
        <p:nvPicPr>
          <p:cNvPr id="4" name="Google Shape;102;g8095fb9d8b_1_1">
            <a:extLst>
              <a:ext uri="{FF2B5EF4-FFF2-40B4-BE49-F238E27FC236}">
                <a16:creationId xmlns:a16="http://schemas.microsoft.com/office/drawing/2014/main" id="{B0F7A79F-B7A8-B5C1-A809-F3E218ADED73}"/>
              </a:ext>
            </a:extLst>
          </p:cNvPr>
          <p:cNvPicPr preferRelativeResize="0"/>
          <p:nvPr/>
        </p:nvPicPr>
        <p:blipFill rotWithShape="1">
          <a:blip r:embed="rId2">
            <a:alphaModFix/>
          </a:blip>
          <a:srcRect/>
          <a:stretch/>
        </p:blipFill>
        <p:spPr>
          <a:xfrm>
            <a:off x="8190926" y="740380"/>
            <a:ext cx="3893400" cy="1346675"/>
          </a:xfrm>
          <a:prstGeom prst="rect">
            <a:avLst/>
          </a:prstGeom>
          <a:noFill/>
          <a:ln>
            <a:noFill/>
          </a:ln>
        </p:spPr>
      </p:pic>
      <p:pic>
        <p:nvPicPr>
          <p:cNvPr id="5" name="Google Shape;103;g8095fb9d8b_1_1">
            <a:extLst>
              <a:ext uri="{FF2B5EF4-FFF2-40B4-BE49-F238E27FC236}">
                <a16:creationId xmlns:a16="http://schemas.microsoft.com/office/drawing/2014/main" id="{196367D0-CBD5-C322-1ECD-ADF3AE5C08CD}"/>
              </a:ext>
            </a:extLst>
          </p:cNvPr>
          <p:cNvPicPr preferRelativeResize="0"/>
          <p:nvPr/>
        </p:nvPicPr>
        <p:blipFill rotWithShape="1">
          <a:blip r:embed="rId3">
            <a:alphaModFix/>
          </a:blip>
          <a:srcRect/>
          <a:stretch/>
        </p:blipFill>
        <p:spPr>
          <a:xfrm>
            <a:off x="6741191" y="4107590"/>
            <a:ext cx="4035011" cy="2320853"/>
          </a:xfrm>
          <a:prstGeom prst="rect">
            <a:avLst/>
          </a:prstGeom>
          <a:solidFill>
            <a:srgbClr val="525252"/>
          </a:solidFill>
          <a:ln>
            <a:noFill/>
          </a:ln>
        </p:spPr>
      </p:pic>
      <p:pic>
        <p:nvPicPr>
          <p:cNvPr id="6" name="Google Shape;105;g8095fb9d8b_1_1" descr="Machine learning concepts: styles of machine learning - The SAS ...">
            <a:extLst>
              <a:ext uri="{FF2B5EF4-FFF2-40B4-BE49-F238E27FC236}">
                <a16:creationId xmlns:a16="http://schemas.microsoft.com/office/drawing/2014/main" id="{C7FAA11D-3E69-2784-57D7-766A73219A81}"/>
              </a:ext>
            </a:extLst>
          </p:cNvPr>
          <p:cNvPicPr preferRelativeResize="0"/>
          <p:nvPr/>
        </p:nvPicPr>
        <p:blipFill rotWithShape="1">
          <a:blip r:embed="rId4">
            <a:alphaModFix/>
          </a:blip>
          <a:srcRect/>
          <a:stretch/>
        </p:blipFill>
        <p:spPr>
          <a:xfrm>
            <a:off x="8257339" y="2215275"/>
            <a:ext cx="3378974" cy="1635875"/>
          </a:xfrm>
          <a:prstGeom prst="rect">
            <a:avLst/>
          </a:prstGeom>
          <a:noFill/>
          <a:ln>
            <a:noFill/>
          </a:ln>
        </p:spPr>
      </p:pic>
      <p:sp>
        <p:nvSpPr>
          <p:cNvPr id="7" name="Google Shape;104;g8095fb9d8b_1_1">
            <a:extLst>
              <a:ext uri="{FF2B5EF4-FFF2-40B4-BE49-F238E27FC236}">
                <a16:creationId xmlns:a16="http://schemas.microsoft.com/office/drawing/2014/main" id="{A729E65C-F9F1-EDEB-4D12-E116904E52DD}"/>
              </a:ext>
            </a:extLst>
          </p:cNvPr>
          <p:cNvSpPr txBox="1"/>
          <p:nvPr/>
        </p:nvSpPr>
        <p:spPr>
          <a:xfrm>
            <a:off x="10348017" y="5268016"/>
            <a:ext cx="1524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00000"/>
                </a:solidFill>
                <a:latin typeface="Garamond"/>
                <a:ea typeface="Garamond"/>
                <a:cs typeface="Garamond"/>
                <a:sym typeface="Garamond"/>
              </a:rPr>
              <a:t>ML Pipeline</a:t>
            </a:r>
            <a:endParaRPr sz="1800" b="1">
              <a:solidFill>
                <a:srgbClr val="000000"/>
              </a:solidFill>
              <a:latin typeface="Garamond"/>
              <a:ea typeface="Garamond"/>
              <a:cs typeface="Garamond"/>
              <a:sym typeface="Garamond"/>
            </a:endParaRPr>
          </a:p>
        </p:txBody>
      </p:sp>
    </p:spTree>
    <p:extLst>
      <p:ext uri="{BB962C8B-B14F-4D97-AF65-F5344CB8AC3E}">
        <p14:creationId xmlns:p14="http://schemas.microsoft.com/office/powerpoint/2010/main" val="163826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BFEF-A107-15D2-C609-94C54DFB0191}"/>
              </a:ext>
            </a:extLst>
          </p:cNvPr>
          <p:cNvSpPr>
            <a:spLocks noGrp="1"/>
          </p:cNvSpPr>
          <p:nvPr>
            <p:ph type="title"/>
          </p:nvPr>
        </p:nvSpPr>
        <p:spPr>
          <a:solidFill>
            <a:schemeClr val="bg1"/>
          </a:solidFill>
          <a:ln>
            <a:solidFill>
              <a:schemeClr val="bg1"/>
            </a:solidFill>
          </a:ln>
        </p:spPr>
        <p:txBody>
          <a:bodyPr>
            <a:normAutofit fontScale="90000"/>
          </a:bodyPr>
          <a:lstStyle/>
          <a:p>
            <a:r>
              <a:rPr lang="en-US">
                <a:solidFill>
                  <a:schemeClr val="accent1">
                    <a:lumMod val="75000"/>
                  </a:schemeClr>
                </a:solidFill>
              </a:rPr>
              <a:t>Type of ML Models</a:t>
            </a:r>
          </a:p>
        </p:txBody>
      </p:sp>
      <p:sp>
        <p:nvSpPr>
          <p:cNvPr id="5" name="Google Shape;111;g8973b477bd_0_3">
            <a:extLst>
              <a:ext uri="{FF2B5EF4-FFF2-40B4-BE49-F238E27FC236}">
                <a16:creationId xmlns:a16="http://schemas.microsoft.com/office/drawing/2014/main" id="{54EBF3B4-89E0-4B65-9AE1-2093299607CC}"/>
              </a:ext>
            </a:extLst>
          </p:cNvPr>
          <p:cNvSpPr txBox="1">
            <a:spLocks noGrp="1"/>
          </p:cNvSpPr>
          <p:nvPr>
            <p:ph idx="1"/>
          </p:nvPr>
        </p:nvSpPr>
        <p:spPr>
          <a:xfrm>
            <a:off x="97664" y="767604"/>
            <a:ext cx="11973715" cy="5504149"/>
          </a:xfrm>
          <a:prstGeom prst="rect">
            <a:avLst/>
          </a:prstGeom>
          <a:noFill/>
          <a:ln>
            <a:noFill/>
          </a:ln>
        </p:spPr>
        <p:txBody>
          <a:bodyPr spcFirstLastPara="1" wrap="square" lIns="91425" tIns="91425" rIns="91425" bIns="91425" anchor="t" anchorCtr="0">
            <a:noAutofit/>
          </a:bodyPr>
          <a:lstStyle/>
          <a:p>
            <a:pPr marL="457200" marR="0" lvl="0" indent="-374650" algn="l" rtl="0">
              <a:lnSpc>
                <a:spcPct val="150000"/>
              </a:lnSpc>
              <a:spcBef>
                <a:spcPts val="0"/>
              </a:spcBef>
              <a:spcAft>
                <a:spcPts val="0"/>
              </a:spcAft>
              <a:buSzPts val="2300"/>
              <a:buFont typeface="Garamond"/>
              <a:buChar char="❏"/>
            </a:pPr>
            <a:r>
              <a:rPr lang="en-US" sz="1800" b="1" dirty="0">
                <a:latin typeface="+mj-lt"/>
                <a:sym typeface="Garamond"/>
              </a:rPr>
              <a:t>Generative</a:t>
            </a:r>
            <a:r>
              <a:rPr lang="en-US" sz="1800" dirty="0">
                <a:latin typeface="+mj-lt"/>
                <a:sym typeface="Garamond"/>
              </a:rPr>
              <a:t> and </a:t>
            </a:r>
            <a:r>
              <a:rPr lang="en-US" sz="1800" b="1" dirty="0">
                <a:latin typeface="+mj-lt"/>
                <a:sym typeface="Garamond"/>
              </a:rPr>
              <a:t>Discriminative</a:t>
            </a:r>
            <a:r>
              <a:rPr lang="en-US" sz="1800" dirty="0">
                <a:latin typeface="+mj-lt"/>
                <a:sym typeface="Garamond"/>
              </a:rPr>
              <a:t> Models</a:t>
            </a:r>
          </a:p>
          <a:p>
            <a:pPr marL="457200" marR="0" lvl="0" indent="-374650" algn="l" rtl="0">
              <a:lnSpc>
                <a:spcPct val="150000"/>
              </a:lnSpc>
              <a:spcBef>
                <a:spcPts val="0"/>
              </a:spcBef>
              <a:spcAft>
                <a:spcPts val="0"/>
              </a:spcAft>
              <a:buSzPts val="2300"/>
              <a:buFont typeface="Garamond"/>
              <a:buChar char="❏"/>
            </a:pPr>
            <a:r>
              <a:rPr lang="en-US" sz="1800" dirty="0">
                <a:latin typeface="+mj-lt"/>
                <a:sym typeface="Garamond"/>
              </a:rPr>
              <a:t>Discriminative model models the </a:t>
            </a:r>
            <a:r>
              <a:rPr lang="en-US" sz="1800" b="1" dirty="0">
                <a:latin typeface="+mj-lt"/>
                <a:sym typeface="Garamond"/>
              </a:rPr>
              <a:t>Decision Boundary </a:t>
            </a:r>
            <a:r>
              <a:rPr lang="en-US" sz="1800" dirty="0">
                <a:latin typeface="+mj-lt"/>
                <a:sym typeface="Garamond"/>
              </a:rPr>
              <a:t>between </a:t>
            </a:r>
            <a:r>
              <a:rPr lang="en-US" sz="1800" b="1" dirty="0">
                <a:latin typeface="+mj-lt"/>
                <a:sym typeface="Garamond"/>
              </a:rPr>
              <a:t>Classes</a:t>
            </a:r>
            <a:endParaRPr sz="1800" b="1" dirty="0">
              <a:latin typeface="+mj-lt"/>
              <a:sym typeface="Garamond"/>
            </a:endParaRPr>
          </a:p>
          <a:p>
            <a:pPr marL="457200" marR="0" lvl="0" indent="-374650" algn="l" rtl="0">
              <a:lnSpc>
                <a:spcPct val="150000"/>
              </a:lnSpc>
              <a:spcBef>
                <a:spcPts val="0"/>
              </a:spcBef>
              <a:spcAft>
                <a:spcPts val="0"/>
              </a:spcAft>
              <a:buSzPts val="2300"/>
              <a:buFont typeface="Garamond"/>
              <a:buChar char="❏"/>
            </a:pPr>
            <a:r>
              <a:rPr lang="en-US" sz="1800" dirty="0">
                <a:latin typeface="+mj-lt"/>
                <a:sym typeface="Georgia"/>
              </a:rPr>
              <a:t>Generative Model ‌explicitly models the actual </a:t>
            </a:r>
            <a:r>
              <a:rPr lang="en-US" sz="1800" b="1" dirty="0">
                <a:latin typeface="+mj-lt"/>
                <a:sym typeface="Georgia"/>
              </a:rPr>
              <a:t>Distribution</a:t>
            </a:r>
            <a:r>
              <a:rPr lang="en-US" sz="1800" dirty="0">
                <a:latin typeface="+mj-lt"/>
                <a:sym typeface="Georgia"/>
              </a:rPr>
              <a:t> of </a:t>
            </a:r>
            <a:r>
              <a:rPr lang="en-US" sz="1800" b="1" dirty="0">
                <a:latin typeface="+mj-lt"/>
                <a:sym typeface="Georgia"/>
              </a:rPr>
              <a:t>each class</a:t>
            </a:r>
            <a:endParaRPr sz="1800" b="1" dirty="0">
              <a:latin typeface="+mj-lt"/>
              <a:sym typeface="Georgia"/>
            </a:endParaRPr>
          </a:p>
          <a:p>
            <a:pPr marL="457200" marR="0" lvl="0" indent="-374650" algn="l" rtl="0">
              <a:lnSpc>
                <a:spcPct val="150000"/>
              </a:lnSpc>
              <a:spcBef>
                <a:spcPts val="0"/>
              </a:spcBef>
              <a:spcAft>
                <a:spcPts val="0"/>
              </a:spcAft>
              <a:buSzPts val="2300"/>
              <a:buFont typeface="Garamond"/>
              <a:buChar char="❏"/>
            </a:pPr>
            <a:r>
              <a:rPr lang="en-US" sz="1800" dirty="0">
                <a:latin typeface="+mj-lt"/>
                <a:sym typeface="Georgia"/>
              </a:rPr>
              <a:t>P(Y/X)</a:t>
            </a:r>
            <a:endParaRPr sz="1800" dirty="0">
              <a:latin typeface="+mj-lt"/>
              <a:sym typeface="Georgia"/>
            </a:endParaRPr>
          </a:p>
          <a:p>
            <a:pPr marL="0" marR="0" lvl="0" indent="0" algn="l" rtl="0">
              <a:lnSpc>
                <a:spcPct val="150000"/>
              </a:lnSpc>
              <a:spcBef>
                <a:spcPts val="0"/>
              </a:spcBef>
              <a:spcAft>
                <a:spcPts val="0"/>
              </a:spcAft>
              <a:buClr>
                <a:srgbClr val="000000"/>
              </a:buClr>
              <a:buSzPts val="2300"/>
              <a:buFont typeface="Arial"/>
              <a:buNone/>
            </a:pPr>
            <a:endParaRPr sz="2300" b="0" i="0" u="none" strike="noStrike" cap="none" dirty="0">
              <a:solidFill>
                <a:srgbClr val="000000"/>
              </a:solidFill>
              <a:latin typeface="Garamond"/>
              <a:ea typeface="Garamond"/>
              <a:cs typeface="Garamond"/>
              <a:sym typeface="Garamond"/>
            </a:endParaRPr>
          </a:p>
        </p:txBody>
      </p:sp>
      <p:sp>
        <p:nvSpPr>
          <p:cNvPr id="6" name="Google Shape;112;g8973b477bd_0_3">
            <a:extLst>
              <a:ext uri="{FF2B5EF4-FFF2-40B4-BE49-F238E27FC236}">
                <a16:creationId xmlns:a16="http://schemas.microsoft.com/office/drawing/2014/main" id="{1CFE20A8-BDED-2590-F69B-4ECA78B28BF2}"/>
              </a:ext>
            </a:extLst>
          </p:cNvPr>
          <p:cNvSpPr txBox="1"/>
          <p:nvPr/>
        </p:nvSpPr>
        <p:spPr>
          <a:xfrm>
            <a:off x="8595832" y="921702"/>
            <a:ext cx="3475547" cy="1603262"/>
          </a:xfrm>
          <a:prstGeom prst="rect">
            <a:avLst/>
          </a:prstGeom>
          <a:solidFill>
            <a:schemeClr val="accent6">
              <a:lumMod val="60000"/>
              <a:lumOff val="40000"/>
            </a:schemeClr>
          </a:solid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Garamond"/>
              <a:buChar char="❖"/>
            </a:pPr>
            <a:r>
              <a:rPr lang="en-US" sz="1600">
                <a:latin typeface="Garamond"/>
                <a:ea typeface="Garamond"/>
                <a:cs typeface="Garamond"/>
                <a:sym typeface="Garamond"/>
              </a:rPr>
              <a:t>Conditional Probability</a:t>
            </a:r>
            <a:endParaRPr sz="1600">
              <a:latin typeface="Garamond"/>
              <a:ea typeface="Garamond"/>
              <a:cs typeface="Garamond"/>
              <a:sym typeface="Garamond"/>
            </a:endParaRPr>
          </a:p>
          <a:p>
            <a:pPr marL="457200" lvl="0" indent="0" algn="l" rtl="0">
              <a:lnSpc>
                <a:spcPct val="150000"/>
              </a:lnSpc>
              <a:spcBef>
                <a:spcPts val="0"/>
              </a:spcBef>
              <a:spcAft>
                <a:spcPts val="0"/>
              </a:spcAft>
              <a:buNone/>
            </a:pPr>
            <a:r>
              <a:rPr lang="en-US" sz="1600" b="1">
                <a:latin typeface="Garamond"/>
                <a:ea typeface="Garamond"/>
                <a:cs typeface="Garamond"/>
                <a:sym typeface="Garamond"/>
              </a:rPr>
              <a:t>P(A|B) = [P(B|A)*P(A)]/P(B)</a:t>
            </a:r>
            <a:endParaRPr sz="1600" b="1">
              <a:latin typeface="Garamond"/>
              <a:ea typeface="Garamond"/>
              <a:cs typeface="Garamond"/>
              <a:sym typeface="Garamond"/>
            </a:endParaRPr>
          </a:p>
          <a:p>
            <a:pPr marL="457200" lvl="0" indent="-342900" algn="l" rtl="0">
              <a:lnSpc>
                <a:spcPct val="150000"/>
              </a:lnSpc>
              <a:spcBef>
                <a:spcPts val="0"/>
              </a:spcBef>
              <a:spcAft>
                <a:spcPts val="0"/>
              </a:spcAft>
              <a:buSzPts val="1800"/>
              <a:buFont typeface="Garamond"/>
              <a:buChar char="❖"/>
            </a:pPr>
            <a:r>
              <a:rPr lang="en-US" sz="1600">
                <a:latin typeface="Garamond"/>
                <a:ea typeface="Garamond"/>
                <a:cs typeface="Garamond"/>
                <a:sym typeface="Garamond"/>
              </a:rPr>
              <a:t>Probability Mass Function</a:t>
            </a:r>
            <a:endParaRPr sz="1600">
              <a:latin typeface="Garamond"/>
              <a:ea typeface="Garamond"/>
              <a:cs typeface="Garamond"/>
              <a:sym typeface="Garamond"/>
            </a:endParaRPr>
          </a:p>
          <a:p>
            <a:pPr marL="457200" lvl="0" indent="-342900" algn="l" rtl="0">
              <a:lnSpc>
                <a:spcPct val="150000"/>
              </a:lnSpc>
              <a:spcBef>
                <a:spcPts val="0"/>
              </a:spcBef>
              <a:spcAft>
                <a:spcPts val="0"/>
              </a:spcAft>
              <a:buSzPts val="1800"/>
              <a:buFont typeface="Garamond"/>
              <a:buChar char="❖"/>
            </a:pPr>
            <a:r>
              <a:rPr lang="en-US" sz="1600">
                <a:latin typeface="Garamond"/>
                <a:ea typeface="Garamond"/>
                <a:cs typeface="Garamond"/>
                <a:sym typeface="Garamond"/>
              </a:rPr>
              <a:t>Probability Density Function</a:t>
            </a:r>
            <a:endParaRPr sz="1600">
              <a:latin typeface="Garamond"/>
              <a:ea typeface="Garamond"/>
              <a:cs typeface="Garamond"/>
              <a:sym typeface="Garamond"/>
            </a:endParaRPr>
          </a:p>
        </p:txBody>
      </p:sp>
      <p:pic>
        <p:nvPicPr>
          <p:cNvPr id="9" name="Picture 8">
            <a:extLst>
              <a:ext uri="{FF2B5EF4-FFF2-40B4-BE49-F238E27FC236}">
                <a16:creationId xmlns:a16="http://schemas.microsoft.com/office/drawing/2014/main" id="{6B5C8BCE-7DB9-7422-25F4-7D260DB7B6B4}"/>
              </a:ext>
            </a:extLst>
          </p:cNvPr>
          <p:cNvPicPr>
            <a:picLocks noChangeAspect="1"/>
          </p:cNvPicPr>
          <p:nvPr/>
        </p:nvPicPr>
        <p:blipFill>
          <a:blip r:embed="rId2"/>
          <a:stretch>
            <a:fillRect/>
          </a:stretch>
        </p:blipFill>
        <p:spPr>
          <a:xfrm>
            <a:off x="3740787" y="2420472"/>
            <a:ext cx="4710426" cy="1981888"/>
          </a:xfrm>
          <a:prstGeom prst="rect">
            <a:avLst/>
          </a:prstGeom>
        </p:spPr>
      </p:pic>
      <p:sp>
        <p:nvSpPr>
          <p:cNvPr id="10" name="Google Shape;116;g8973b477bd_0_3">
            <a:extLst>
              <a:ext uri="{FF2B5EF4-FFF2-40B4-BE49-F238E27FC236}">
                <a16:creationId xmlns:a16="http://schemas.microsoft.com/office/drawing/2014/main" id="{BD05DF35-E0AD-C6C1-6493-F9C262687B83}"/>
              </a:ext>
            </a:extLst>
          </p:cNvPr>
          <p:cNvSpPr txBox="1"/>
          <p:nvPr/>
        </p:nvSpPr>
        <p:spPr>
          <a:xfrm>
            <a:off x="427215" y="3519679"/>
            <a:ext cx="25914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Discriminative Model</a:t>
            </a:r>
            <a:endParaRPr sz="2000" b="1">
              <a:latin typeface="Garamond"/>
              <a:ea typeface="Garamond"/>
              <a:cs typeface="Garamond"/>
              <a:sym typeface="Garamond"/>
            </a:endParaRPr>
          </a:p>
        </p:txBody>
      </p:sp>
      <p:sp>
        <p:nvSpPr>
          <p:cNvPr id="11" name="Google Shape;114;g8973b477bd_0_3">
            <a:extLst>
              <a:ext uri="{FF2B5EF4-FFF2-40B4-BE49-F238E27FC236}">
                <a16:creationId xmlns:a16="http://schemas.microsoft.com/office/drawing/2014/main" id="{37254AED-6327-7224-0009-584E3C23FB77}"/>
              </a:ext>
            </a:extLst>
          </p:cNvPr>
          <p:cNvSpPr txBox="1"/>
          <p:nvPr/>
        </p:nvSpPr>
        <p:spPr>
          <a:xfrm>
            <a:off x="107674" y="4338885"/>
            <a:ext cx="5746969" cy="16722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Garamond"/>
              <a:buChar char="★"/>
            </a:pPr>
            <a:r>
              <a:rPr lang="en-US" dirty="0">
                <a:latin typeface="+mj-lt"/>
                <a:ea typeface="Garamond"/>
                <a:cs typeface="Garamond"/>
                <a:sym typeface="Garamond"/>
              </a:rPr>
              <a:t>Directly learn P(Y|X)</a:t>
            </a:r>
            <a:endParaRPr dirty="0">
              <a:latin typeface="+mj-lt"/>
              <a:ea typeface="Garamond"/>
              <a:cs typeface="Garamond"/>
              <a:sym typeface="Garamond"/>
            </a:endParaRPr>
          </a:p>
          <a:p>
            <a:pPr marL="457200" lvl="0" indent="-355600" algn="l" rtl="0">
              <a:lnSpc>
                <a:spcPct val="150000"/>
              </a:lnSpc>
              <a:spcBef>
                <a:spcPts val="0"/>
              </a:spcBef>
              <a:spcAft>
                <a:spcPts val="0"/>
              </a:spcAft>
              <a:buSzPts val="2000"/>
              <a:buFont typeface="Garamond"/>
              <a:buChar char="★"/>
            </a:pPr>
            <a:r>
              <a:rPr lang="en-US" dirty="0">
                <a:latin typeface="+mj-lt"/>
                <a:ea typeface="Garamond"/>
                <a:cs typeface="Garamond"/>
                <a:sym typeface="Garamond"/>
              </a:rPr>
              <a:t>No Assumptions made on P(X|Y)</a:t>
            </a:r>
            <a:endParaRPr dirty="0">
              <a:latin typeface="+mj-lt"/>
              <a:ea typeface="Garamond"/>
              <a:cs typeface="Garamond"/>
              <a:sym typeface="Garamond"/>
            </a:endParaRPr>
          </a:p>
          <a:p>
            <a:pPr marL="457200" lvl="0" indent="-355600" algn="l" rtl="0">
              <a:lnSpc>
                <a:spcPct val="150000"/>
              </a:lnSpc>
              <a:spcBef>
                <a:spcPts val="0"/>
              </a:spcBef>
              <a:spcAft>
                <a:spcPts val="0"/>
              </a:spcAft>
              <a:buSzPts val="2000"/>
              <a:buFont typeface="Garamond"/>
              <a:buChar char="★"/>
            </a:pPr>
            <a:r>
              <a:rPr lang="en-US" dirty="0" err="1">
                <a:latin typeface="+mj-lt"/>
                <a:ea typeface="Garamond"/>
                <a:cs typeface="Garamond"/>
                <a:sym typeface="Garamond"/>
              </a:rPr>
              <a:t>Eg</a:t>
            </a:r>
            <a:r>
              <a:rPr lang="en-US" dirty="0">
                <a:latin typeface="+mj-lt"/>
                <a:ea typeface="Garamond"/>
                <a:cs typeface="Garamond"/>
                <a:sym typeface="Garamond"/>
              </a:rPr>
              <a:t>: Logistic Regression, Neural Networks, SVM etc.</a:t>
            </a:r>
            <a:endParaRPr dirty="0">
              <a:latin typeface="+mj-lt"/>
              <a:ea typeface="Garamond"/>
              <a:cs typeface="Garamond"/>
              <a:sym typeface="Garamond"/>
            </a:endParaRPr>
          </a:p>
        </p:txBody>
      </p:sp>
      <p:sp>
        <p:nvSpPr>
          <p:cNvPr id="12" name="Google Shape;115;g8973b477bd_0_3">
            <a:extLst>
              <a:ext uri="{FF2B5EF4-FFF2-40B4-BE49-F238E27FC236}">
                <a16:creationId xmlns:a16="http://schemas.microsoft.com/office/drawing/2014/main" id="{AA6A83B0-DECA-319D-5FE8-32B6D1FD17E0}"/>
              </a:ext>
            </a:extLst>
          </p:cNvPr>
          <p:cNvSpPr txBox="1"/>
          <p:nvPr/>
        </p:nvSpPr>
        <p:spPr>
          <a:xfrm>
            <a:off x="8805268" y="3620710"/>
            <a:ext cx="2294400" cy="49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Generative Model</a:t>
            </a:r>
            <a:endParaRPr sz="2000" b="1">
              <a:latin typeface="Garamond"/>
              <a:ea typeface="Garamond"/>
              <a:cs typeface="Garamond"/>
              <a:sym typeface="Garamond"/>
            </a:endParaRPr>
          </a:p>
        </p:txBody>
      </p:sp>
      <p:sp>
        <p:nvSpPr>
          <p:cNvPr id="13" name="Google Shape;113;g8973b477bd_0_3">
            <a:extLst>
              <a:ext uri="{FF2B5EF4-FFF2-40B4-BE49-F238E27FC236}">
                <a16:creationId xmlns:a16="http://schemas.microsoft.com/office/drawing/2014/main" id="{6A0A6A14-0B76-987E-6A28-4370924C03C6}"/>
              </a:ext>
            </a:extLst>
          </p:cNvPr>
          <p:cNvSpPr txBox="1"/>
          <p:nvPr/>
        </p:nvSpPr>
        <p:spPr>
          <a:xfrm>
            <a:off x="6314400" y="4338885"/>
            <a:ext cx="5800586" cy="18168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Garamond"/>
              <a:buChar char="★"/>
            </a:pPr>
            <a:r>
              <a:rPr lang="en-US">
                <a:latin typeface="+mj-lt"/>
                <a:ea typeface="Garamond"/>
                <a:cs typeface="Garamond"/>
                <a:sym typeface="Garamond"/>
              </a:rPr>
              <a:t>P(Y|X) = P(Y)P(X|Y)</a:t>
            </a:r>
            <a:endParaRPr>
              <a:latin typeface="+mj-lt"/>
              <a:ea typeface="Garamond"/>
              <a:cs typeface="Garamond"/>
              <a:sym typeface="Garamond"/>
            </a:endParaRPr>
          </a:p>
          <a:p>
            <a:pPr marL="457200" lvl="0" indent="-355600" algn="l" rtl="0">
              <a:lnSpc>
                <a:spcPct val="150000"/>
              </a:lnSpc>
              <a:spcBef>
                <a:spcPts val="0"/>
              </a:spcBef>
              <a:spcAft>
                <a:spcPts val="0"/>
              </a:spcAft>
              <a:buSzPts val="2000"/>
              <a:buFont typeface="Garamond"/>
              <a:buChar char="★"/>
            </a:pPr>
            <a:r>
              <a:rPr lang="en-US">
                <a:latin typeface="+mj-lt"/>
                <a:ea typeface="Garamond"/>
                <a:cs typeface="Garamond"/>
                <a:sym typeface="Garamond"/>
              </a:rPr>
              <a:t>Learn P(Y) and P(X|Y). Joint Probability, Bayes Rule</a:t>
            </a:r>
            <a:endParaRPr>
              <a:latin typeface="+mj-lt"/>
              <a:ea typeface="Garamond"/>
              <a:cs typeface="Garamond"/>
              <a:sym typeface="Garamond"/>
            </a:endParaRPr>
          </a:p>
          <a:p>
            <a:pPr marL="457200" lvl="0" indent="-355600" algn="l" rtl="0">
              <a:lnSpc>
                <a:spcPct val="150000"/>
              </a:lnSpc>
              <a:spcBef>
                <a:spcPts val="0"/>
              </a:spcBef>
              <a:spcAft>
                <a:spcPts val="0"/>
              </a:spcAft>
              <a:buSzPts val="2000"/>
              <a:buFont typeface="Garamond"/>
              <a:buChar char="★"/>
            </a:pPr>
            <a:r>
              <a:rPr lang="en-US">
                <a:latin typeface="+mj-lt"/>
                <a:ea typeface="Garamond"/>
                <a:cs typeface="Garamond"/>
                <a:sym typeface="Garamond"/>
              </a:rPr>
              <a:t>Assumes all features are conditionally independent</a:t>
            </a:r>
            <a:endParaRPr>
              <a:latin typeface="+mj-lt"/>
              <a:ea typeface="Garamond"/>
              <a:cs typeface="Garamond"/>
              <a:sym typeface="Garamond"/>
            </a:endParaRPr>
          </a:p>
          <a:p>
            <a:pPr marL="457200" lvl="0" indent="-355600" algn="l" rtl="0">
              <a:lnSpc>
                <a:spcPct val="150000"/>
              </a:lnSpc>
              <a:spcBef>
                <a:spcPts val="0"/>
              </a:spcBef>
              <a:spcAft>
                <a:spcPts val="0"/>
              </a:spcAft>
              <a:buSzPts val="2000"/>
              <a:buFont typeface="Garamond"/>
              <a:buChar char="★"/>
            </a:pPr>
            <a:r>
              <a:rPr lang="en-US" err="1">
                <a:latin typeface="+mj-lt"/>
                <a:ea typeface="Garamond"/>
                <a:cs typeface="Garamond"/>
                <a:sym typeface="Garamond"/>
              </a:rPr>
              <a:t>Eg</a:t>
            </a:r>
            <a:r>
              <a:rPr lang="en-US">
                <a:latin typeface="+mj-lt"/>
                <a:ea typeface="Garamond"/>
                <a:cs typeface="Garamond"/>
                <a:sym typeface="Garamond"/>
              </a:rPr>
              <a:t>: Bayesian Learning, Naive Bayes Classifier etc.</a:t>
            </a:r>
            <a:endParaRPr>
              <a:latin typeface="+mj-lt"/>
              <a:ea typeface="Garamond"/>
              <a:cs typeface="Garamond"/>
              <a:sym typeface="Garamond"/>
            </a:endParaRPr>
          </a:p>
        </p:txBody>
      </p:sp>
      <p:sp>
        <p:nvSpPr>
          <p:cNvPr id="14" name="Google Shape;118;g8973b477bd_0_3">
            <a:extLst>
              <a:ext uri="{FF2B5EF4-FFF2-40B4-BE49-F238E27FC236}">
                <a16:creationId xmlns:a16="http://schemas.microsoft.com/office/drawing/2014/main" id="{CAC93958-14B7-A5CC-9ECD-135964179435}"/>
              </a:ext>
            </a:extLst>
          </p:cNvPr>
          <p:cNvSpPr txBox="1"/>
          <p:nvPr/>
        </p:nvSpPr>
        <p:spPr>
          <a:xfrm>
            <a:off x="356430" y="5973763"/>
            <a:ext cx="4029600" cy="3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hlinkClick r:id="rId3"/>
              </a:rPr>
              <a:t>http://primo.ai/index.php?title=Discriminative_vs._Generative</a:t>
            </a:r>
            <a:endParaRPr/>
          </a:p>
        </p:txBody>
      </p:sp>
    </p:spTree>
    <p:extLst>
      <p:ext uri="{BB962C8B-B14F-4D97-AF65-F5344CB8AC3E}">
        <p14:creationId xmlns:p14="http://schemas.microsoft.com/office/powerpoint/2010/main" val="1722141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A6305-17AD-7D8A-4617-FF3E0A6DE56D}"/>
              </a:ext>
            </a:extLst>
          </p:cNvPr>
          <p:cNvSpPr>
            <a:spLocks noGrp="1"/>
          </p:cNvSpPr>
          <p:nvPr>
            <p:ph type="title"/>
          </p:nvPr>
        </p:nvSpPr>
        <p:spPr/>
        <p:txBody>
          <a:bodyPr>
            <a:normAutofit fontScale="90000"/>
          </a:bodyPr>
          <a:lstStyle/>
          <a:p>
            <a:r>
              <a:rPr lang="en-US"/>
              <a:t>Logistic Regression</a:t>
            </a:r>
          </a:p>
        </p:txBody>
      </p:sp>
      <p:pic>
        <p:nvPicPr>
          <p:cNvPr id="4" name="Content Placeholder 3">
            <a:extLst>
              <a:ext uri="{FF2B5EF4-FFF2-40B4-BE49-F238E27FC236}">
                <a16:creationId xmlns:a16="http://schemas.microsoft.com/office/drawing/2014/main" id="{ABD79555-B68E-FD65-C782-A067237E7CDC}"/>
              </a:ext>
            </a:extLst>
          </p:cNvPr>
          <p:cNvPicPr>
            <a:picLocks noGrp="1" noChangeAspect="1"/>
          </p:cNvPicPr>
          <p:nvPr>
            <p:ph idx="1"/>
          </p:nvPr>
        </p:nvPicPr>
        <p:blipFill>
          <a:blip r:embed="rId2"/>
          <a:stretch>
            <a:fillRect/>
          </a:stretch>
        </p:blipFill>
        <p:spPr>
          <a:xfrm>
            <a:off x="7106330" y="712803"/>
            <a:ext cx="4977996" cy="2241052"/>
          </a:xfrm>
          <a:prstGeom prst="rect">
            <a:avLst/>
          </a:prstGeom>
        </p:spPr>
      </p:pic>
      <p:sp>
        <p:nvSpPr>
          <p:cNvPr id="5" name="TextBox 4">
            <a:extLst>
              <a:ext uri="{FF2B5EF4-FFF2-40B4-BE49-F238E27FC236}">
                <a16:creationId xmlns:a16="http://schemas.microsoft.com/office/drawing/2014/main" id="{E77270CE-87E3-5CB6-3D1F-484E1E5AF065}"/>
              </a:ext>
            </a:extLst>
          </p:cNvPr>
          <p:cNvSpPr txBox="1"/>
          <p:nvPr/>
        </p:nvSpPr>
        <p:spPr>
          <a:xfrm>
            <a:off x="107674" y="912748"/>
            <a:ext cx="6750326" cy="4524315"/>
          </a:xfrm>
          <a:prstGeom prst="rect">
            <a:avLst/>
          </a:prstGeom>
          <a:noFill/>
        </p:spPr>
        <p:txBody>
          <a:bodyPr wrap="square" rtlCol="0">
            <a:spAutoFit/>
          </a:bodyPr>
          <a:lstStyle/>
          <a:p>
            <a:pPr marL="285750" indent="-285750">
              <a:buFont typeface="Wingdings" pitchFamily="2" charset="2"/>
              <a:buChar char="v"/>
            </a:pPr>
            <a:r>
              <a:rPr lang="en-US" dirty="0">
                <a:latin typeface="+mj-lt"/>
              </a:rPr>
              <a:t>Logistic Regression is a statistical method that estimates the probability of an event based on the set of independent variables</a:t>
            </a:r>
          </a:p>
          <a:p>
            <a:pPr marL="285750" indent="-285750">
              <a:buFont typeface="Wingdings" pitchFamily="2" charset="2"/>
              <a:buChar char="v"/>
            </a:pPr>
            <a:endParaRPr lang="en-US" dirty="0">
              <a:latin typeface="+mj-lt"/>
            </a:endParaRPr>
          </a:p>
          <a:p>
            <a:pPr marL="285750" indent="-285750">
              <a:buFont typeface="Wingdings" pitchFamily="2" charset="2"/>
              <a:buChar char="v"/>
            </a:pPr>
            <a:r>
              <a:rPr lang="en-US" dirty="0">
                <a:latin typeface="+mj-lt"/>
              </a:rPr>
              <a:t>Logistic Regression makes use of a sigmoid function which output a probability between 0 and 1</a:t>
            </a:r>
            <a:br>
              <a:rPr lang="en-US" dirty="0">
                <a:latin typeface="+mj-lt"/>
              </a:rPr>
            </a:br>
            <a:endParaRPr lang="en-US" dirty="0">
              <a:latin typeface="+mj-lt"/>
            </a:endParaRPr>
          </a:p>
          <a:p>
            <a:pPr marL="285750" indent="-285750">
              <a:buFont typeface="Wingdings" pitchFamily="2" charset="2"/>
              <a:buChar char="v"/>
            </a:pPr>
            <a:r>
              <a:rPr lang="en-US" dirty="0">
                <a:latin typeface="+mj-lt"/>
              </a:rPr>
              <a:t>The equation for logistic regression with weights represented as Theta is:</a:t>
            </a:r>
          </a:p>
          <a:p>
            <a:pPr marL="285750" indent="-285750">
              <a:buFont typeface="Wingdings" pitchFamily="2" charset="2"/>
              <a:buChar char="v"/>
            </a:pPr>
            <a:endParaRPr lang="en-US" dirty="0">
              <a:latin typeface="+mj-lt"/>
            </a:endParaRPr>
          </a:p>
          <a:p>
            <a:endParaRPr lang="en-US" dirty="0">
              <a:latin typeface="+mj-lt"/>
            </a:endParaRPr>
          </a:p>
          <a:p>
            <a:endParaRPr lang="en-US" dirty="0">
              <a:latin typeface="+mj-lt"/>
            </a:endParaRPr>
          </a:p>
          <a:p>
            <a:r>
              <a:rPr lang="en-US" dirty="0">
                <a:latin typeface="+mj-lt"/>
              </a:rPr>
              <a:t>      X:          Input matrix</a:t>
            </a:r>
          </a:p>
          <a:p>
            <a:r>
              <a:rPr lang="en-US" dirty="0">
                <a:latin typeface="+mj-lt"/>
              </a:rPr>
              <a:t>      Theta:    weight vector</a:t>
            </a:r>
          </a:p>
          <a:p>
            <a:r>
              <a:rPr lang="en-US" dirty="0">
                <a:latin typeface="+mj-lt"/>
              </a:rPr>
              <a:t>      p(y=1|x) : Probability of the positive class</a:t>
            </a:r>
            <a:br>
              <a:rPr lang="en-US" dirty="0">
                <a:latin typeface="+mj-lt"/>
              </a:rPr>
            </a:br>
            <a:br>
              <a:rPr lang="en-US" dirty="0">
                <a:latin typeface="+mj-lt"/>
              </a:rPr>
            </a:br>
            <a:endParaRPr lang="en-US" dirty="0">
              <a:latin typeface="+mj-lt"/>
            </a:endParaRPr>
          </a:p>
        </p:txBody>
      </p:sp>
      <p:pic>
        <p:nvPicPr>
          <p:cNvPr id="12" name="Picture 2">
            <a:extLst>
              <a:ext uri="{FF2B5EF4-FFF2-40B4-BE49-F238E27FC236}">
                <a16:creationId xmlns:a16="http://schemas.microsoft.com/office/drawing/2014/main" id="{50C4401C-472C-0AB2-E35B-C3D73C8F6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974" y="3538334"/>
            <a:ext cx="444817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C14AE6D-E7F8-85F9-EE77-E6545BE493C0}"/>
              </a:ext>
            </a:extLst>
          </p:cNvPr>
          <p:cNvSpPr txBox="1"/>
          <p:nvPr/>
        </p:nvSpPr>
        <p:spPr>
          <a:xfrm>
            <a:off x="7371240" y="5670826"/>
            <a:ext cx="4274616" cy="369332"/>
          </a:xfrm>
          <a:prstGeom prst="rect">
            <a:avLst/>
          </a:prstGeom>
          <a:noFill/>
        </p:spPr>
        <p:txBody>
          <a:bodyPr wrap="square" rtlCol="0">
            <a:spAutoFit/>
          </a:bodyPr>
          <a:lstStyle/>
          <a:p>
            <a:r>
              <a:rPr lang="en-US">
                <a:latin typeface="+mj-lt"/>
              </a:rPr>
              <a:t>Overview of Logistic Regression Pipeline</a:t>
            </a:r>
          </a:p>
        </p:txBody>
      </p:sp>
      <p:pic>
        <p:nvPicPr>
          <p:cNvPr id="16" name="Picture 15">
            <a:extLst>
              <a:ext uri="{FF2B5EF4-FFF2-40B4-BE49-F238E27FC236}">
                <a16:creationId xmlns:a16="http://schemas.microsoft.com/office/drawing/2014/main" id="{4A56CF27-29CB-5491-ADD7-7220D00570A9}"/>
              </a:ext>
            </a:extLst>
          </p:cNvPr>
          <p:cNvPicPr>
            <a:picLocks noChangeAspect="1"/>
          </p:cNvPicPr>
          <p:nvPr/>
        </p:nvPicPr>
        <p:blipFill>
          <a:blip r:embed="rId4"/>
          <a:stretch>
            <a:fillRect/>
          </a:stretch>
        </p:blipFill>
        <p:spPr>
          <a:xfrm>
            <a:off x="2776210" y="3156393"/>
            <a:ext cx="2427783" cy="742616"/>
          </a:xfrm>
          <a:prstGeom prst="rect">
            <a:avLst/>
          </a:prstGeom>
        </p:spPr>
      </p:pic>
      <p:pic>
        <p:nvPicPr>
          <p:cNvPr id="17" name="Picture 8">
            <a:extLst>
              <a:ext uri="{FF2B5EF4-FFF2-40B4-BE49-F238E27FC236}">
                <a16:creationId xmlns:a16="http://schemas.microsoft.com/office/drawing/2014/main" id="{28425E78-137C-B6F7-1B25-50F32D5803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9273" y="5578539"/>
            <a:ext cx="2476500" cy="733425"/>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30;g8c548da097_3_18">
            <a:extLst>
              <a:ext uri="{FF2B5EF4-FFF2-40B4-BE49-F238E27FC236}">
                <a16:creationId xmlns:a16="http://schemas.microsoft.com/office/drawing/2014/main" id="{2A2CE7C6-0BCE-B188-525D-03E2F3E42189}"/>
              </a:ext>
            </a:extLst>
          </p:cNvPr>
          <p:cNvSpPr txBox="1"/>
          <p:nvPr/>
        </p:nvSpPr>
        <p:spPr>
          <a:xfrm>
            <a:off x="3553751" y="5208763"/>
            <a:ext cx="872700" cy="45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1500" b="1">
                <a:latin typeface="Garamond"/>
                <a:ea typeface="Garamond"/>
                <a:cs typeface="Garamond"/>
                <a:sym typeface="Garamond"/>
              </a:rPr>
              <a:t>Sigmoid</a:t>
            </a:r>
            <a:endParaRPr sz="1500" b="1">
              <a:latin typeface="Garamond"/>
              <a:ea typeface="Garamond"/>
              <a:cs typeface="Garamond"/>
              <a:sym typeface="Garamond"/>
            </a:endParaRPr>
          </a:p>
        </p:txBody>
      </p:sp>
    </p:spTree>
    <p:extLst>
      <p:ext uri="{BB962C8B-B14F-4D97-AF65-F5344CB8AC3E}">
        <p14:creationId xmlns:p14="http://schemas.microsoft.com/office/powerpoint/2010/main" val="384844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82800D-C7B6-D445-56BD-F93307383F9E}"/>
              </a:ext>
            </a:extLst>
          </p:cNvPr>
          <p:cNvSpPr>
            <a:spLocks noGrp="1"/>
          </p:cNvSpPr>
          <p:nvPr>
            <p:ph idx="1"/>
          </p:nvPr>
        </p:nvSpPr>
        <p:spPr/>
        <p:txBody>
          <a:bodyPr/>
          <a:lstStyle/>
          <a:p>
            <a:r>
              <a:rPr lang="en-US" sz="1800">
                <a:latin typeface="+mj-lt"/>
              </a:rPr>
              <a:t>Sigmoid will take the score that ranges from (–infinity, +infinity) and squeezes it between 0 and 1</a:t>
            </a:r>
          </a:p>
          <a:p>
            <a:endParaRPr lang="en-US" sz="1800">
              <a:latin typeface="+mj-lt"/>
            </a:endParaRPr>
          </a:p>
          <a:p>
            <a:endParaRPr lang="en-US"/>
          </a:p>
        </p:txBody>
      </p:sp>
      <p:sp>
        <p:nvSpPr>
          <p:cNvPr id="2" name="Title 1">
            <a:extLst>
              <a:ext uri="{FF2B5EF4-FFF2-40B4-BE49-F238E27FC236}">
                <a16:creationId xmlns:a16="http://schemas.microsoft.com/office/drawing/2014/main" id="{C81A6305-17AD-7D8A-4617-FF3E0A6DE56D}"/>
              </a:ext>
            </a:extLst>
          </p:cNvPr>
          <p:cNvSpPr>
            <a:spLocks noGrp="1"/>
          </p:cNvSpPr>
          <p:nvPr>
            <p:ph type="title"/>
          </p:nvPr>
        </p:nvSpPr>
        <p:spPr/>
        <p:txBody>
          <a:bodyPr>
            <a:normAutofit fontScale="90000"/>
          </a:bodyPr>
          <a:lstStyle/>
          <a:p>
            <a:r>
              <a:rPr lang="en-US"/>
              <a:t>Logistic Regression</a:t>
            </a:r>
          </a:p>
        </p:txBody>
      </p:sp>
      <p:pic>
        <p:nvPicPr>
          <p:cNvPr id="6" name="Picture 8">
            <a:extLst>
              <a:ext uri="{FF2B5EF4-FFF2-40B4-BE49-F238E27FC236}">
                <a16:creationId xmlns:a16="http://schemas.microsoft.com/office/drawing/2014/main" id="{26CC12C7-D00F-B360-6582-239D36E20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828" y="1853315"/>
            <a:ext cx="2476500" cy="733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a:extLst>
              <a:ext uri="{FF2B5EF4-FFF2-40B4-BE49-F238E27FC236}">
                <a16:creationId xmlns:a16="http://schemas.microsoft.com/office/drawing/2014/main" id="{85A365D5-245D-5ADF-02DF-1D0A8C075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828" y="2756966"/>
            <a:ext cx="2688389" cy="182685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30;g8c548da097_3_18">
            <a:extLst>
              <a:ext uri="{FF2B5EF4-FFF2-40B4-BE49-F238E27FC236}">
                <a16:creationId xmlns:a16="http://schemas.microsoft.com/office/drawing/2014/main" id="{BA4B869A-DD67-41A4-78CF-82528E5C1193}"/>
              </a:ext>
            </a:extLst>
          </p:cNvPr>
          <p:cNvSpPr txBox="1"/>
          <p:nvPr/>
        </p:nvSpPr>
        <p:spPr>
          <a:xfrm>
            <a:off x="712812" y="1933951"/>
            <a:ext cx="872700" cy="45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sz="1500" b="1">
                <a:latin typeface="Garamond"/>
                <a:ea typeface="Garamond"/>
                <a:cs typeface="Garamond"/>
                <a:sym typeface="Garamond"/>
              </a:rPr>
              <a:t>Sigmoid</a:t>
            </a:r>
            <a:endParaRPr sz="1500" b="1">
              <a:latin typeface="Garamond"/>
              <a:ea typeface="Garamond"/>
              <a:cs typeface="Garamond"/>
              <a:sym typeface="Garamond"/>
            </a:endParaRPr>
          </a:p>
        </p:txBody>
      </p:sp>
      <p:pic>
        <p:nvPicPr>
          <p:cNvPr id="9" name="Picture 8">
            <a:extLst>
              <a:ext uri="{FF2B5EF4-FFF2-40B4-BE49-F238E27FC236}">
                <a16:creationId xmlns:a16="http://schemas.microsoft.com/office/drawing/2014/main" id="{52E726CC-9BBD-5A17-1E96-CBC890D0BE94}"/>
              </a:ext>
            </a:extLst>
          </p:cNvPr>
          <p:cNvPicPr>
            <a:picLocks noChangeAspect="1"/>
          </p:cNvPicPr>
          <p:nvPr/>
        </p:nvPicPr>
        <p:blipFill>
          <a:blip r:embed="rId4"/>
          <a:stretch>
            <a:fillRect/>
          </a:stretch>
        </p:blipFill>
        <p:spPr>
          <a:xfrm>
            <a:off x="6075229" y="2067122"/>
            <a:ext cx="3101111" cy="2516252"/>
          </a:xfrm>
          <a:prstGeom prst="rect">
            <a:avLst/>
          </a:prstGeom>
        </p:spPr>
      </p:pic>
      <p:pic>
        <p:nvPicPr>
          <p:cNvPr id="17" name="Picture 4">
            <a:extLst>
              <a:ext uri="{FF2B5EF4-FFF2-40B4-BE49-F238E27FC236}">
                <a16:creationId xmlns:a16="http://schemas.microsoft.com/office/drawing/2014/main" id="{909765D6-83F4-43E2-76DD-D848E1972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2020" y="4998652"/>
            <a:ext cx="5586963" cy="8676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F5D7711-3831-82B7-D053-1EE05D17FE44}"/>
              </a:ext>
            </a:extLst>
          </p:cNvPr>
          <p:cNvSpPr txBox="1"/>
          <p:nvPr/>
        </p:nvSpPr>
        <p:spPr>
          <a:xfrm>
            <a:off x="389807" y="5143919"/>
            <a:ext cx="4824773" cy="369332"/>
          </a:xfrm>
          <a:prstGeom prst="rect">
            <a:avLst/>
          </a:prstGeom>
          <a:noFill/>
        </p:spPr>
        <p:txBody>
          <a:bodyPr wrap="square" rtlCol="0">
            <a:spAutoFit/>
          </a:bodyPr>
          <a:lstStyle/>
          <a:p>
            <a:r>
              <a:rPr lang="en-US" b="1">
                <a:latin typeface="+mj-lt"/>
              </a:rPr>
              <a:t>Cost Function</a:t>
            </a:r>
            <a:r>
              <a:rPr lang="en-US">
                <a:latin typeface="+mj-lt"/>
              </a:rPr>
              <a:t>: Log Loss or Cross Entropy Loss</a:t>
            </a:r>
          </a:p>
        </p:txBody>
      </p:sp>
    </p:spTree>
    <p:extLst>
      <p:ext uri="{BB962C8B-B14F-4D97-AF65-F5344CB8AC3E}">
        <p14:creationId xmlns:p14="http://schemas.microsoft.com/office/powerpoint/2010/main" val="123561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F3EC-AAF3-29D6-7878-DB7782B29DB4}"/>
              </a:ext>
            </a:extLst>
          </p:cNvPr>
          <p:cNvSpPr>
            <a:spLocks noGrp="1"/>
          </p:cNvSpPr>
          <p:nvPr>
            <p:ph type="title"/>
          </p:nvPr>
        </p:nvSpPr>
        <p:spPr/>
        <p:txBody>
          <a:bodyPr>
            <a:normAutofit fontScale="90000"/>
          </a:bodyPr>
          <a:lstStyle/>
          <a:p>
            <a:r>
              <a:rPr lang="en-US"/>
              <a:t>Logistic Regression</a:t>
            </a:r>
          </a:p>
        </p:txBody>
      </p:sp>
      <p:pic>
        <p:nvPicPr>
          <p:cNvPr id="34" name="Picture 33">
            <a:extLst>
              <a:ext uri="{FF2B5EF4-FFF2-40B4-BE49-F238E27FC236}">
                <a16:creationId xmlns:a16="http://schemas.microsoft.com/office/drawing/2014/main" id="{0DC06046-1FE0-72EE-4527-9F1BEE82E493}"/>
              </a:ext>
            </a:extLst>
          </p:cNvPr>
          <p:cNvPicPr>
            <a:picLocks noChangeAspect="1"/>
          </p:cNvPicPr>
          <p:nvPr/>
        </p:nvPicPr>
        <p:blipFill>
          <a:blip r:embed="rId2"/>
          <a:stretch>
            <a:fillRect/>
          </a:stretch>
        </p:blipFill>
        <p:spPr>
          <a:xfrm>
            <a:off x="6096000" y="1844840"/>
            <a:ext cx="5646395" cy="3168319"/>
          </a:xfrm>
          <a:prstGeom prst="rect">
            <a:avLst/>
          </a:prstGeom>
        </p:spPr>
      </p:pic>
      <p:pic>
        <p:nvPicPr>
          <p:cNvPr id="35" name="Picture 34">
            <a:extLst>
              <a:ext uri="{FF2B5EF4-FFF2-40B4-BE49-F238E27FC236}">
                <a16:creationId xmlns:a16="http://schemas.microsoft.com/office/drawing/2014/main" id="{BA0EA76E-BD01-250B-D8C0-572F9C2565F3}"/>
              </a:ext>
            </a:extLst>
          </p:cNvPr>
          <p:cNvPicPr>
            <a:picLocks noChangeAspect="1"/>
          </p:cNvPicPr>
          <p:nvPr/>
        </p:nvPicPr>
        <p:blipFill>
          <a:blip r:embed="rId3"/>
          <a:stretch>
            <a:fillRect/>
          </a:stretch>
        </p:blipFill>
        <p:spPr>
          <a:xfrm>
            <a:off x="107674" y="1481948"/>
            <a:ext cx="5487010" cy="3617713"/>
          </a:xfrm>
          <a:prstGeom prst="rect">
            <a:avLst/>
          </a:prstGeom>
        </p:spPr>
      </p:pic>
      <p:sp>
        <p:nvSpPr>
          <p:cNvPr id="43" name="TextBox 42">
            <a:hlinkClick r:id="rId4"/>
            <a:extLst>
              <a:ext uri="{FF2B5EF4-FFF2-40B4-BE49-F238E27FC236}">
                <a16:creationId xmlns:a16="http://schemas.microsoft.com/office/drawing/2014/main" id="{D8F78980-25B5-35C0-E0AB-A5C6F9FAE883}"/>
              </a:ext>
            </a:extLst>
          </p:cNvPr>
          <p:cNvSpPr txBox="1"/>
          <p:nvPr/>
        </p:nvSpPr>
        <p:spPr>
          <a:xfrm>
            <a:off x="4229099" y="5938945"/>
            <a:ext cx="7778416" cy="276999"/>
          </a:xfrm>
          <a:prstGeom prst="rect">
            <a:avLst/>
          </a:prstGeom>
          <a:noFill/>
        </p:spPr>
        <p:txBody>
          <a:bodyPr wrap="square">
            <a:spAutoFit/>
          </a:bodyPr>
          <a:lstStyle/>
          <a:p>
            <a:r>
              <a:rPr lang="en-US" sz="1200">
                <a:hlinkClick r:id="rId4"/>
              </a:rPr>
              <a:t>https://</a:t>
            </a:r>
            <a:r>
              <a:rPr lang="en-US" sz="1200" err="1">
                <a:hlinkClick r:id="rId4"/>
              </a:rPr>
              <a:t>www.coursera.org</a:t>
            </a:r>
            <a:r>
              <a:rPr lang="en-US" sz="1200">
                <a:hlinkClick r:id="rId4"/>
              </a:rPr>
              <a:t>/learn/classification-vector-spaces-in-</a:t>
            </a:r>
            <a:r>
              <a:rPr lang="en-US" sz="1200" err="1">
                <a:hlinkClick r:id="rId4"/>
              </a:rPr>
              <a:t>nlp</a:t>
            </a:r>
            <a:r>
              <a:rPr lang="en-US" sz="1200">
                <a:hlinkClick r:id="rId4"/>
              </a:rPr>
              <a:t>/supplement/</a:t>
            </a:r>
            <a:r>
              <a:rPr lang="en-US" sz="1200" err="1">
                <a:hlinkClick r:id="rId4"/>
              </a:rPr>
              <a:t>AJSvB</a:t>
            </a:r>
            <a:r>
              <a:rPr lang="en-US" sz="1200">
                <a:hlinkClick r:id="rId4"/>
              </a:rPr>
              <a:t>/logistic-regression-training</a:t>
            </a:r>
            <a:endParaRPr lang="en-US" sz="1200"/>
          </a:p>
        </p:txBody>
      </p:sp>
    </p:spTree>
    <p:extLst>
      <p:ext uri="{BB962C8B-B14F-4D97-AF65-F5344CB8AC3E}">
        <p14:creationId xmlns:p14="http://schemas.microsoft.com/office/powerpoint/2010/main" val="3299471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382800D-C7B6-D445-56BD-F93307383F9E}"/>
              </a:ext>
            </a:extLst>
          </p:cNvPr>
          <p:cNvSpPr>
            <a:spLocks noGrp="1"/>
          </p:cNvSpPr>
          <p:nvPr>
            <p:ph idx="1"/>
          </p:nvPr>
        </p:nvSpPr>
        <p:spPr>
          <a:solidFill>
            <a:schemeClr val="bg1"/>
          </a:solidFill>
        </p:spPr>
        <p:txBody>
          <a:bodyPr/>
          <a:lstStyle/>
          <a:p>
            <a:pPr marL="0" indent="0">
              <a:buNone/>
            </a:pPr>
            <a:endParaRPr lang="en-US" sz="1800">
              <a:latin typeface="+mj-lt"/>
            </a:endParaRPr>
          </a:p>
          <a:p>
            <a:endParaRPr lang="en-US"/>
          </a:p>
        </p:txBody>
      </p:sp>
      <p:sp>
        <p:nvSpPr>
          <p:cNvPr id="2" name="Title 1">
            <a:extLst>
              <a:ext uri="{FF2B5EF4-FFF2-40B4-BE49-F238E27FC236}">
                <a16:creationId xmlns:a16="http://schemas.microsoft.com/office/drawing/2014/main" id="{C81A6305-17AD-7D8A-4617-FF3E0A6DE56D}"/>
              </a:ext>
            </a:extLst>
          </p:cNvPr>
          <p:cNvSpPr>
            <a:spLocks noGrp="1"/>
          </p:cNvSpPr>
          <p:nvPr>
            <p:ph type="title"/>
          </p:nvPr>
        </p:nvSpPr>
        <p:spPr/>
        <p:txBody>
          <a:bodyPr>
            <a:normAutofit fontScale="90000"/>
          </a:bodyPr>
          <a:lstStyle/>
          <a:p>
            <a:r>
              <a:rPr lang="en-US"/>
              <a:t>Logistic Regression : Cost Function</a:t>
            </a:r>
          </a:p>
        </p:txBody>
      </p:sp>
      <p:pic>
        <p:nvPicPr>
          <p:cNvPr id="17" name="Picture 4">
            <a:extLst>
              <a:ext uri="{FF2B5EF4-FFF2-40B4-BE49-F238E27FC236}">
                <a16:creationId xmlns:a16="http://schemas.microsoft.com/office/drawing/2014/main" id="{909765D6-83F4-43E2-76DD-D848E1972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179" y="884581"/>
            <a:ext cx="5702876" cy="885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010D8F1-9D15-88B1-328A-A1BF440F0EB7}"/>
              </a:ext>
            </a:extLst>
          </p:cNvPr>
          <p:cNvCxnSpPr/>
          <p:nvPr/>
        </p:nvCxnSpPr>
        <p:spPr>
          <a:xfrm>
            <a:off x="4466886" y="1503947"/>
            <a:ext cx="911890" cy="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21824B72-7432-D1E2-6D34-5D7CAB60FBD3}"/>
              </a:ext>
            </a:extLst>
          </p:cNvPr>
          <p:cNvCxnSpPr>
            <a:cxnSpLocks/>
          </p:cNvCxnSpPr>
          <p:nvPr/>
        </p:nvCxnSpPr>
        <p:spPr>
          <a:xfrm>
            <a:off x="6096000" y="1503947"/>
            <a:ext cx="1375611" cy="0"/>
          </a:xfrm>
          <a:prstGeom prst="line">
            <a:avLst/>
          </a:prstGeom>
          <a:ln/>
        </p:spPr>
        <p:style>
          <a:lnRef idx="3">
            <a:schemeClr val="accent2"/>
          </a:lnRef>
          <a:fillRef idx="0">
            <a:schemeClr val="accent2"/>
          </a:fillRef>
          <a:effectRef idx="2">
            <a:schemeClr val="accent2"/>
          </a:effectRef>
          <a:fontRef idx="minor">
            <a:schemeClr val="tx1"/>
          </a:fontRef>
        </p:style>
      </p:cxnSp>
      <p:graphicFrame>
        <p:nvGraphicFramePr>
          <p:cNvPr id="12" name="Table 12">
            <a:extLst>
              <a:ext uri="{FF2B5EF4-FFF2-40B4-BE49-F238E27FC236}">
                <a16:creationId xmlns:a16="http://schemas.microsoft.com/office/drawing/2014/main" id="{FFA60843-7DD3-60A9-18A9-B3640759BB94}"/>
              </a:ext>
            </a:extLst>
          </p:cNvPr>
          <p:cNvGraphicFramePr>
            <a:graphicFrameLocks noGrp="1"/>
          </p:cNvGraphicFramePr>
          <p:nvPr>
            <p:extLst>
              <p:ext uri="{D42A27DB-BD31-4B8C-83A1-F6EECF244321}">
                <p14:modId xmlns:p14="http://schemas.microsoft.com/office/powerpoint/2010/main" val="517247247"/>
              </p:ext>
            </p:extLst>
          </p:nvPr>
        </p:nvGraphicFramePr>
        <p:xfrm>
          <a:off x="1658840" y="1928858"/>
          <a:ext cx="3482149" cy="1500141"/>
        </p:xfrm>
        <a:graphic>
          <a:graphicData uri="http://schemas.openxmlformats.org/drawingml/2006/table">
            <a:tbl>
              <a:tblPr firstRow="1" bandRow="1">
                <a:tableStyleId>{5C22544A-7EE6-4342-B048-85BDC9FD1C3A}</a:tableStyleId>
              </a:tblPr>
              <a:tblGrid>
                <a:gridCol w="1031472">
                  <a:extLst>
                    <a:ext uri="{9D8B030D-6E8A-4147-A177-3AD203B41FA5}">
                      <a16:colId xmlns:a16="http://schemas.microsoft.com/office/drawing/2014/main" val="2637167409"/>
                    </a:ext>
                  </a:extLst>
                </a:gridCol>
                <a:gridCol w="1289960">
                  <a:extLst>
                    <a:ext uri="{9D8B030D-6E8A-4147-A177-3AD203B41FA5}">
                      <a16:colId xmlns:a16="http://schemas.microsoft.com/office/drawing/2014/main" val="182946286"/>
                    </a:ext>
                  </a:extLst>
                </a:gridCol>
                <a:gridCol w="1160717">
                  <a:extLst>
                    <a:ext uri="{9D8B030D-6E8A-4147-A177-3AD203B41FA5}">
                      <a16:colId xmlns:a16="http://schemas.microsoft.com/office/drawing/2014/main" val="3600195032"/>
                    </a:ext>
                  </a:extLst>
                </a:gridCol>
              </a:tblGrid>
              <a:tr h="532011">
                <a:tc>
                  <a:txBody>
                    <a:bodyPr/>
                    <a:lstStyle/>
                    <a:p>
                      <a:r>
                        <a:rPr lang="en-US" sz="1400"/>
                        <a:t>Y (Actual)</a:t>
                      </a:r>
                    </a:p>
                  </a:txBody>
                  <a:tcPr/>
                </a:tc>
                <a:tc>
                  <a:txBody>
                    <a:bodyPr/>
                    <a:lstStyle/>
                    <a:p>
                      <a:r>
                        <a:rPr lang="en-US" sz="1400"/>
                        <a:t>Y (Predicted)</a:t>
                      </a:r>
                    </a:p>
                  </a:txBody>
                  <a:tcPr/>
                </a:tc>
                <a:tc>
                  <a:txBody>
                    <a:bodyPr/>
                    <a:lstStyle/>
                    <a:p>
                      <a:r>
                        <a:rPr lang="en-US" sz="1400"/>
                        <a:t>Cost</a:t>
                      </a:r>
                    </a:p>
                  </a:txBody>
                  <a:tcPr/>
                </a:tc>
                <a:extLst>
                  <a:ext uri="{0D108BD9-81ED-4DB2-BD59-A6C34878D82A}">
                    <a16:rowId xmlns:a16="http://schemas.microsoft.com/office/drawing/2014/main" val="2781358161"/>
                  </a:ext>
                </a:extLst>
              </a:tr>
              <a:tr h="322710">
                <a:tc>
                  <a:txBody>
                    <a:bodyPr/>
                    <a:lstStyle/>
                    <a:p>
                      <a:r>
                        <a:rPr lang="en-US" sz="1400"/>
                        <a:t>0</a:t>
                      </a:r>
                    </a:p>
                  </a:txBody>
                  <a:tcPr/>
                </a:tc>
                <a:tc>
                  <a:txBody>
                    <a:bodyPr/>
                    <a:lstStyle/>
                    <a:p>
                      <a:r>
                        <a:rPr lang="en-US" sz="1400"/>
                        <a:t>Any</a:t>
                      </a:r>
                    </a:p>
                  </a:txBody>
                  <a:tcPr/>
                </a:tc>
                <a:tc>
                  <a:txBody>
                    <a:bodyPr/>
                    <a:lstStyle/>
                    <a:p>
                      <a:r>
                        <a:rPr lang="en-US" sz="1400"/>
                        <a:t>0</a:t>
                      </a:r>
                    </a:p>
                  </a:txBody>
                  <a:tcPr/>
                </a:tc>
                <a:extLst>
                  <a:ext uri="{0D108BD9-81ED-4DB2-BD59-A6C34878D82A}">
                    <a16:rowId xmlns:a16="http://schemas.microsoft.com/office/drawing/2014/main" val="4068391746"/>
                  </a:ext>
                </a:extLst>
              </a:tr>
              <a:tr h="322710">
                <a:tc>
                  <a:txBody>
                    <a:bodyPr/>
                    <a:lstStyle/>
                    <a:p>
                      <a:r>
                        <a:rPr lang="en-US" sz="1400"/>
                        <a:t>1</a:t>
                      </a:r>
                    </a:p>
                  </a:txBody>
                  <a:tcPr/>
                </a:tc>
                <a:tc>
                  <a:txBody>
                    <a:bodyPr/>
                    <a:lstStyle/>
                    <a:p>
                      <a:r>
                        <a:rPr lang="en-US" sz="1400"/>
                        <a:t>0.99</a:t>
                      </a:r>
                    </a:p>
                  </a:txBody>
                  <a:tcPr/>
                </a:tc>
                <a:tc>
                  <a:txBody>
                    <a:bodyPr/>
                    <a:lstStyle/>
                    <a:p>
                      <a:r>
                        <a:rPr lang="en-US" sz="1400"/>
                        <a:t>~0</a:t>
                      </a:r>
                    </a:p>
                  </a:txBody>
                  <a:tcPr/>
                </a:tc>
                <a:extLst>
                  <a:ext uri="{0D108BD9-81ED-4DB2-BD59-A6C34878D82A}">
                    <a16:rowId xmlns:a16="http://schemas.microsoft.com/office/drawing/2014/main" val="2813863595"/>
                  </a:ext>
                </a:extLst>
              </a:tr>
              <a:tr h="322710">
                <a:tc>
                  <a:txBody>
                    <a:bodyPr/>
                    <a:lstStyle/>
                    <a:p>
                      <a:r>
                        <a:rPr lang="en-US" sz="1400"/>
                        <a:t>1</a:t>
                      </a:r>
                    </a:p>
                  </a:txBody>
                  <a:tcPr/>
                </a:tc>
                <a:tc>
                  <a:txBody>
                    <a:bodyPr/>
                    <a:lstStyle/>
                    <a:p>
                      <a:r>
                        <a:rPr lang="en-US" sz="1400"/>
                        <a:t>~0</a:t>
                      </a:r>
                    </a:p>
                  </a:txBody>
                  <a:tcPr/>
                </a:tc>
                <a:tc>
                  <a:txBody>
                    <a:bodyPr/>
                    <a:lstStyle/>
                    <a:p>
                      <a:r>
                        <a:rPr lang="en-US" sz="1400"/>
                        <a:t>-inf</a:t>
                      </a:r>
                    </a:p>
                  </a:txBody>
                  <a:tcPr/>
                </a:tc>
                <a:extLst>
                  <a:ext uri="{0D108BD9-81ED-4DB2-BD59-A6C34878D82A}">
                    <a16:rowId xmlns:a16="http://schemas.microsoft.com/office/drawing/2014/main" val="944116865"/>
                  </a:ext>
                </a:extLst>
              </a:tr>
            </a:tbl>
          </a:graphicData>
        </a:graphic>
      </p:graphicFrame>
      <p:graphicFrame>
        <p:nvGraphicFramePr>
          <p:cNvPr id="13" name="Table 12">
            <a:extLst>
              <a:ext uri="{FF2B5EF4-FFF2-40B4-BE49-F238E27FC236}">
                <a16:creationId xmlns:a16="http://schemas.microsoft.com/office/drawing/2014/main" id="{C3A0A037-12D3-3D61-0AE0-3427BDD220BC}"/>
              </a:ext>
            </a:extLst>
          </p:cNvPr>
          <p:cNvGraphicFramePr>
            <a:graphicFrameLocks noGrp="1"/>
          </p:cNvGraphicFramePr>
          <p:nvPr>
            <p:extLst>
              <p:ext uri="{D42A27DB-BD31-4B8C-83A1-F6EECF244321}">
                <p14:modId xmlns:p14="http://schemas.microsoft.com/office/powerpoint/2010/main" val="3866976911"/>
              </p:ext>
            </p:extLst>
          </p:nvPr>
        </p:nvGraphicFramePr>
        <p:xfrm>
          <a:off x="5730536" y="1940684"/>
          <a:ext cx="3482149" cy="1500141"/>
        </p:xfrm>
        <a:graphic>
          <a:graphicData uri="http://schemas.openxmlformats.org/drawingml/2006/table">
            <a:tbl>
              <a:tblPr firstRow="1" bandRow="1">
                <a:tableStyleId>{5C22544A-7EE6-4342-B048-85BDC9FD1C3A}</a:tableStyleId>
              </a:tblPr>
              <a:tblGrid>
                <a:gridCol w="1031472">
                  <a:extLst>
                    <a:ext uri="{9D8B030D-6E8A-4147-A177-3AD203B41FA5}">
                      <a16:colId xmlns:a16="http://schemas.microsoft.com/office/drawing/2014/main" val="2637167409"/>
                    </a:ext>
                  </a:extLst>
                </a:gridCol>
                <a:gridCol w="1289960">
                  <a:extLst>
                    <a:ext uri="{9D8B030D-6E8A-4147-A177-3AD203B41FA5}">
                      <a16:colId xmlns:a16="http://schemas.microsoft.com/office/drawing/2014/main" val="182946286"/>
                    </a:ext>
                  </a:extLst>
                </a:gridCol>
                <a:gridCol w="1160717">
                  <a:extLst>
                    <a:ext uri="{9D8B030D-6E8A-4147-A177-3AD203B41FA5}">
                      <a16:colId xmlns:a16="http://schemas.microsoft.com/office/drawing/2014/main" val="3600195032"/>
                    </a:ext>
                  </a:extLst>
                </a:gridCol>
              </a:tblGrid>
              <a:tr h="532011">
                <a:tc>
                  <a:txBody>
                    <a:bodyPr/>
                    <a:lstStyle/>
                    <a:p>
                      <a:r>
                        <a:rPr lang="en-US" sz="1400"/>
                        <a:t>Y (Actual)</a:t>
                      </a:r>
                    </a:p>
                  </a:txBody>
                  <a:tcPr/>
                </a:tc>
                <a:tc>
                  <a:txBody>
                    <a:bodyPr/>
                    <a:lstStyle/>
                    <a:p>
                      <a:r>
                        <a:rPr lang="en-US" sz="1400"/>
                        <a:t>Y (Predicted)</a:t>
                      </a:r>
                    </a:p>
                  </a:txBody>
                  <a:tcPr/>
                </a:tc>
                <a:tc>
                  <a:txBody>
                    <a:bodyPr/>
                    <a:lstStyle/>
                    <a:p>
                      <a:r>
                        <a:rPr lang="en-US" sz="1400"/>
                        <a:t>Cost</a:t>
                      </a:r>
                    </a:p>
                  </a:txBody>
                  <a:tcPr/>
                </a:tc>
                <a:extLst>
                  <a:ext uri="{0D108BD9-81ED-4DB2-BD59-A6C34878D82A}">
                    <a16:rowId xmlns:a16="http://schemas.microsoft.com/office/drawing/2014/main" val="2781358161"/>
                  </a:ext>
                </a:extLst>
              </a:tr>
              <a:tr h="322710">
                <a:tc>
                  <a:txBody>
                    <a:bodyPr/>
                    <a:lstStyle/>
                    <a:p>
                      <a:r>
                        <a:rPr lang="en-US" sz="1400"/>
                        <a:t>1</a:t>
                      </a:r>
                    </a:p>
                  </a:txBody>
                  <a:tcPr/>
                </a:tc>
                <a:tc>
                  <a:txBody>
                    <a:bodyPr/>
                    <a:lstStyle/>
                    <a:p>
                      <a:r>
                        <a:rPr lang="en-US" sz="1400"/>
                        <a:t>Any</a:t>
                      </a:r>
                    </a:p>
                  </a:txBody>
                  <a:tcPr/>
                </a:tc>
                <a:tc>
                  <a:txBody>
                    <a:bodyPr/>
                    <a:lstStyle/>
                    <a:p>
                      <a:r>
                        <a:rPr lang="en-US" sz="1400"/>
                        <a:t>0</a:t>
                      </a:r>
                    </a:p>
                  </a:txBody>
                  <a:tcPr/>
                </a:tc>
                <a:extLst>
                  <a:ext uri="{0D108BD9-81ED-4DB2-BD59-A6C34878D82A}">
                    <a16:rowId xmlns:a16="http://schemas.microsoft.com/office/drawing/2014/main" val="4068391746"/>
                  </a:ext>
                </a:extLst>
              </a:tr>
              <a:tr h="322710">
                <a:tc>
                  <a:txBody>
                    <a:bodyPr/>
                    <a:lstStyle/>
                    <a:p>
                      <a:r>
                        <a:rPr lang="en-US" sz="1400"/>
                        <a:t>0</a:t>
                      </a:r>
                    </a:p>
                  </a:txBody>
                  <a:tcPr/>
                </a:tc>
                <a:tc>
                  <a:txBody>
                    <a:bodyPr/>
                    <a:lstStyle/>
                    <a:p>
                      <a:r>
                        <a:rPr lang="en-US" sz="1400"/>
                        <a:t>0.99</a:t>
                      </a:r>
                    </a:p>
                  </a:txBody>
                  <a:tcPr/>
                </a:tc>
                <a:tc>
                  <a:txBody>
                    <a:bodyPr/>
                    <a:lstStyle/>
                    <a:p>
                      <a:r>
                        <a:rPr lang="en-US" sz="1400"/>
                        <a:t>-inf</a:t>
                      </a:r>
                    </a:p>
                  </a:txBody>
                  <a:tcPr/>
                </a:tc>
                <a:extLst>
                  <a:ext uri="{0D108BD9-81ED-4DB2-BD59-A6C34878D82A}">
                    <a16:rowId xmlns:a16="http://schemas.microsoft.com/office/drawing/2014/main" val="2813863595"/>
                  </a:ext>
                </a:extLst>
              </a:tr>
              <a:tr h="322710">
                <a:tc>
                  <a:txBody>
                    <a:bodyPr/>
                    <a:lstStyle/>
                    <a:p>
                      <a:r>
                        <a:rPr lang="en-US" sz="1400"/>
                        <a:t>0</a:t>
                      </a:r>
                    </a:p>
                  </a:txBody>
                  <a:tcPr/>
                </a:tc>
                <a:tc>
                  <a:txBody>
                    <a:bodyPr/>
                    <a:lstStyle/>
                    <a:p>
                      <a:r>
                        <a:rPr lang="en-US" sz="1400"/>
                        <a:t>0.01</a:t>
                      </a:r>
                    </a:p>
                  </a:txBody>
                  <a:tcPr/>
                </a:tc>
                <a:tc>
                  <a:txBody>
                    <a:bodyPr/>
                    <a:lstStyle/>
                    <a:p>
                      <a:r>
                        <a:rPr lang="en-US" sz="1400"/>
                        <a:t>~0</a:t>
                      </a:r>
                    </a:p>
                  </a:txBody>
                  <a:tcPr/>
                </a:tc>
                <a:extLst>
                  <a:ext uri="{0D108BD9-81ED-4DB2-BD59-A6C34878D82A}">
                    <a16:rowId xmlns:a16="http://schemas.microsoft.com/office/drawing/2014/main" val="944116865"/>
                  </a:ext>
                </a:extLst>
              </a:tr>
            </a:tbl>
          </a:graphicData>
        </a:graphic>
      </p:graphicFrame>
      <p:cxnSp>
        <p:nvCxnSpPr>
          <p:cNvPr id="15" name="Straight Arrow Connector 14">
            <a:extLst>
              <a:ext uri="{FF2B5EF4-FFF2-40B4-BE49-F238E27FC236}">
                <a16:creationId xmlns:a16="http://schemas.microsoft.com/office/drawing/2014/main" id="{CA942535-F453-A47F-2707-F30248EE0A30}"/>
              </a:ext>
            </a:extLst>
          </p:cNvPr>
          <p:cNvCxnSpPr/>
          <p:nvPr/>
        </p:nvCxnSpPr>
        <p:spPr>
          <a:xfrm>
            <a:off x="6882063" y="1503947"/>
            <a:ext cx="0" cy="4249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05261192-2968-3F06-9C44-74D1A915F107}"/>
              </a:ext>
            </a:extLst>
          </p:cNvPr>
          <p:cNvCxnSpPr/>
          <p:nvPr/>
        </p:nvCxnSpPr>
        <p:spPr>
          <a:xfrm>
            <a:off x="4897512" y="1515773"/>
            <a:ext cx="0" cy="4249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0" name="Picture 19">
            <a:extLst>
              <a:ext uri="{FF2B5EF4-FFF2-40B4-BE49-F238E27FC236}">
                <a16:creationId xmlns:a16="http://schemas.microsoft.com/office/drawing/2014/main" id="{8E43D5B5-D54D-7188-2477-60965160200D}"/>
              </a:ext>
            </a:extLst>
          </p:cNvPr>
          <p:cNvPicPr>
            <a:picLocks noChangeAspect="1"/>
          </p:cNvPicPr>
          <p:nvPr/>
        </p:nvPicPr>
        <p:blipFill>
          <a:blip r:embed="rId3"/>
          <a:stretch>
            <a:fillRect/>
          </a:stretch>
        </p:blipFill>
        <p:spPr>
          <a:xfrm>
            <a:off x="2422186" y="3755725"/>
            <a:ext cx="2044700" cy="1435100"/>
          </a:xfrm>
          <a:prstGeom prst="rect">
            <a:avLst/>
          </a:prstGeom>
        </p:spPr>
      </p:pic>
      <p:pic>
        <p:nvPicPr>
          <p:cNvPr id="22" name="Picture 21">
            <a:extLst>
              <a:ext uri="{FF2B5EF4-FFF2-40B4-BE49-F238E27FC236}">
                <a16:creationId xmlns:a16="http://schemas.microsoft.com/office/drawing/2014/main" id="{DF08E4E2-63A0-4C1A-B080-3CD789430F00}"/>
              </a:ext>
            </a:extLst>
          </p:cNvPr>
          <p:cNvPicPr>
            <a:picLocks noChangeAspect="1"/>
          </p:cNvPicPr>
          <p:nvPr/>
        </p:nvPicPr>
        <p:blipFill>
          <a:blip r:embed="rId4"/>
          <a:stretch>
            <a:fillRect/>
          </a:stretch>
        </p:blipFill>
        <p:spPr>
          <a:xfrm>
            <a:off x="6230906" y="3755725"/>
            <a:ext cx="2044700" cy="1435100"/>
          </a:xfrm>
          <a:prstGeom prst="rect">
            <a:avLst/>
          </a:prstGeom>
        </p:spPr>
      </p:pic>
    </p:spTree>
    <p:extLst>
      <p:ext uri="{BB962C8B-B14F-4D97-AF65-F5344CB8AC3E}">
        <p14:creationId xmlns:p14="http://schemas.microsoft.com/office/powerpoint/2010/main" val="2711127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
        <p:cNvGrpSpPr/>
        <p:nvPr/>
      </p:nvGrpSpPr>
      <p:grpSpPr>
        <a:xfrm>
          <a:off x="0" y="0"/>
          <a:ext cx="0" cy="0"/>
          <a:chOff x="0" y="0"/>
          <a:chExt cx="0" cy="0"/>
        </a:xfrm>
      </p:grpSpPr>
      <p:sp>
        <p:nvSpPr>
          <p:cNvPr id="146" name="Google Shape;146;g8c548da097_3_0"/>
          <p:cNvSpPr txBox="1"/>
          <p:nvPr/>
        </p:nvSpPr>
        <p:spPr>
          <a:xfrm>
            <a:off x="224825" y="66825"/>
            <a:ext cx="9421500" cy="67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1">
                <a:solidFill>
                  <a:srgbClr val="1155CC"/>
                </a:solidFill>
                <a:latin typeface="Times New Roman"/>
                <a:ea typeface="Times New Roman"/>
                <a:cs typeface="Times New Roman"/>
                <a:sym typeface="Times New Roman"/>
              </a:rPr>
              <a:t>Naive Bayes Classifier    (Generative Model)</a:t>
            </a:r>
            <a:endParaRPr sz="2900" b="1" i="0" u="none" strike="noStrike" cap="none">
              <a:solidFill>
                <a:srgbClr val="1155CC"/>
              </a:solidFill>
              <a:latin typeface="Times New Roman"/>
              <a:ea typeface="Times New Roman"/>
              <a:cs typeface="Times New Roman"/>
              <a:sym typeface="Times New Roman"/>
            </a:endParaRPr>
          </a:p>
        </p:txBody>
      </p:sp>
      <p:sp>
        <p:nvSpPr>
          <p:cNvPr id="147" name="Google Shape;147;g8c548da097_3_0"/>
          <p:cNvSpPr txBox="1"/>
          <p:nvPr/>
        </p:nvSpPr>
        <p:spPr>
          <a:xfrm>
            <a:off x="142200" y="621775"/>
            <a:ext cx="11907600" cy="599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2300">
              <a:latin typeface="Garamond"/>
              <a:ea typeface="Garamond"/>
              <a:cs typeface="Garamond"/>
              <a:sym typeface="Garamond"/>
            </a:endParaRPr>
          </a:p>
          <a:p>
            <a:pPr marL="457200" marR="0" lvl="0" indent="0" algn="l" rtl="0">
              <a:lnSpc>
                <a:spcPct val="150000"/>
              </a:lnSpc>
              <a:spcBef>
                <a:spcPts val="0"/>
              </a:spcBef>
              <a:spcAft>
                <a:spcPts val="0"/>
              </a:spcAft>
              <a:buNone/>
            </a:pPr>
            <a:endParaRPr sz="2300">
              <a:latin typeface="Garamond"/>
              <a:ea typeface="Garamond"/>
              <a:cs typeface="Garamond"/>
              <a:sym typeface="Garamond"/>
            </a:endParaRPr>
          </a:p>
        </p:txBody>
      </p:sp>
      <p:pic>
        <p:nvPicPr>
          <p:cNvPr id="148" name="Google Shape;148;g8c548da097_3_0"/>
          <p:cNvPicPr preferRelativeResize="0"/>
          <p:nvPr/>
        </p:nvPicPr>
        <p:blipFill>
          <a:blip r:embed="rId3">
            <a:alphaModFix/>
          </a:blip>
          <a:stretch>
            <a:fillRect/>
          </a:stretch>
        </p:blipFill>
        <p:spPr>
          <a:xfrm>
            <a:off x="235525" y="2715500"/>
            <a:ext cx="4897924" cy="746953"/>
          </a:xfrm>
          <a:prstGeom prst="rect">
            <a:avLst/>
          </a:prstGeom>
          <a:noFill/>
          <a:ln>
            <a:noFill/>
          </a:ln>
        </p:spPr>
      </p:pic>
      <p:pic>
        <p:nvPicPr>
          <p:cNvPr id="149" name="Google Shape;149;g8c548da097_3_0"/>
          <p:cNvPicPr preferRelativeResize="0"/>
          <p:nvPr/>
        </p:nvPicPr>
        <p:blipFill>
          <a:blip r:embed="rId4">
            <a:alphaModFix/>
          </a:blip>
          <a:stretch>
            <a:fillRect/>
          </a:stretch>
        </p:blipFill>
        <p:spPr>
          <a:xfrm>
            <a:off x="224825" y="919350"/>
            <a:ext cx="2668000" cy="1312625"/>
          </a:xfrm>
          <a:prstGeom prst="rect">
            <a:avLst/>
          </a:prstGeom>
          <a:noFill/>
          <a:ln>
            <a:noFill/>
          </a:ln>
        </p:spPr>
      </p:pic>
      <p:pic>
        <p:nvPicPr>
          <p:cNvPr id="150" name="Google Shape;150;g8c548da097_3_0"/>
          <p:cNvPicPr preferRelativeResize="0"/>
          <p:nvPr/>
        </p:nvPicPr>
        <p:blipFill>
          <a:blip r:embed="rId5">
            <a:alphaModFix/>
          </a:blip>
          <a:stretch>
            <a:fillRect/>
          </a:stretch>
        </p:blipFill>
        <p:spPr>
          <a:xfrm>
            <a:off x="3152925" y="615925"/>
            <a:ext cx="3031750" cy="2102325"/>
          </a:xfrm>
          <a:prstGeom prst="rect">
            <a:avLst/>
          </a:prstGeom>
          <a:noFill/>
          <a:ln>
            <a:noFill/>
          </a:ln>
        </p:spPr>
      </p:pic>
      <p:pic>
        <p:nvPicPr>
          <p:cNvPr id="151" name="Google Shape;151;g8c548da097_3_0"/>
          <p:cNvPicPr preferRelativeResize="0"/>
          <p:nvPr/>
        </p:nvPicPr>
        <p:blipFill>
          <a:blip r:embed="rId6">
            <a:alphaModFix/>
          </a:blip>
          <a:stretch>
            <a:fillRect/>
          </a:stretch>
        </p:blipFill>
        <p:spPr>
          <a:xfrm>
            <a:off x="311725" y="3558650"/>
            <a:ext cx="1956297" cy="2922175"/>
          </a:xfrm>
          <a:prstGeom prst="rect">
            <a:avLst/>
          </a:prstGeom>
          <a:noFill/>
          <a:ln>
            <a:noFill/>
          </a:ln>
        </p:spPr>
      </p:pic>
      <p:pic>
        <p:nvPicPr>
          <p:cNvPr id="152" name="Google Shape;152;g8c548da097_3_0"/>
          <p:cNvPicPr preferRelativeResize="0"/>
          <p:nvPr/>
        </p:nvPicPr>
        <p:blipFill>
          <a:blip r:embed="rId7">
            <a:alphaModFix/>
          </a:blip>
          <a:stretch>
            <a:fillRect/>
          </a:stretch>
        </p:blipFill>
        <p:spPr>
          <a:xfrm>
            <a:off x="2171942" y="3791882"/>
            <a:ext cx="1793233" cy="2486093"/>
          </a:xfrm>
          <a:prstGeom prst="rect">
            <a:avLst/>
          </a:prstGeom>
          <a:noFill/>
          <a:ln>
            <a:noFill/>
          </a:ln>
        </p:spPr>
      </p:pic>
      <p:sp>
        <p:nvSpPr>
          <p:cNvPr id="153" name="Google Shape;153;g8c548da097_3_0"/>
          <p:cNvSpPr/>
          <p:nvPr/>
        </p:nvSpPr>
        <p:spPr>
          <a:xfrm>
            <a:off x="1723150" y="6119613"/>
            <a:ext cx="448800" cy="285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13</a:t>
            </a:r>
            <a:endParaRPr b="1"/>
          </a:p>
        </p:txBody>
      </p:sp>
      <p:pic>
        <p:nvPicPr>
          <p:cNvPr id="154" name="Google Shape;154;g8c548da097_3_0"/>
          <p:cNvPicPr preferRelativeResize="0"/>
          <p:nvPr/>
        </p:nvPicPr>
        <p:blipFill>
          <a:blip r:embed="rId8">
            <a:alphaModFix/>
          </a:blip>
          <a:stretch>
            <a:fillRect/>
          </a:stretch>
        </p:blipFill>
        <p:spPr>
          <a:xfrm>
            <a:off x="5285850" y="3628500"/>
            <a:ext cx="6538726" cy="2649475"/>
          </a:xfrm>
          <a:prstGeom prst="rect">
            <a:avLst/>
          </a:prstGeom>
          <a:noFill/>
          <a:ln>
            <a:noFill/>
          </a:ln>
        </p:spPr>
      </p:pic>
      <p:sp>
        <p:nvSpPr>
          <p:cNvPr id="155" name="Google Shape;155;g8c548da097_3_0"/>
          <p:cNvSpPr txBox="1"/>
          <p:nvPr/>
        </p:nvSpPr>
        <p:spPr>
          <a:xfrm>
            <a:off x="6444775" y="609600"/>
            <a:ext cx="5604900" cy="28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latin typeface="Garamond"/>
                <a:ea typeface="Garamond"/>
                <a:cs typeface="Garamond"/>
                <a:sym typeface="Garamond"/>
              </a:rPr>
              <a:t>Naive Bayes Assumption</a:t>
            </a:r>
            <a:r>
              <a:rPr lang="en-US" sz="1700">
                <a:latin typeface="Garamond"/>
                <a:ea typeface="Garamond"/>
                <a:cs typeface="Garamond"/>
                <a:sym typeface="Garamond"/>
              </a:rPr>
              <a:t>: Each feature is conditionally independent of every other feature given the label.</a:t>
            </a:r>
            <a:endParaRPr sz="1700">
              <a:latin typeface="Garamond"/>
              <a:ea typeface="Garamond"/>
              <a:cs typeface="Garamond"/>
              <a:sym typeface="Garamond"/>
            </a:endParaRPr>
          </a:p>
          <a:p>
            <a:pPr marL="0" lvl="0" indent="0" algn="l" rtl="0">
              <a:spcBef>
                <a:spcPts val="0"/>
              </a:spcBef>
              <a:spcAft>
                <a:spcPts val="0"/>
              </a:spcAft>
              <a:buNone/>
            </a:pPr>
            <a:endParaRPr sz="1700">
              <a:latin typeface="Garamond"/>
              <a:ea typeface="Garamond"/>
              <a:cs typeface="Garamond"/>
              <a:sym typeface="Garamond"/>
            </a:endParaRPr>
          </a:p>
          <a:p>
            <a:pPr marL="0" lvl="0" indent="0" algn="l" rtl="0">
              <a:spcBef>
                <a:spcPts val="0"/>
              </a:spcBef>
              <a:spcAft>
                <a:spcPts val="0"/>
              </a:spcAft>
              <a:buNone/>
            </a:pPr>
            <a:r>
              <a:rPr lang="en-US" sz="1700">
                <a:latin typeface="Garamond"/>
                <a:ea typeface="Garamond"/>
                <a:cs typeface="Garamond"/>
                <a:sym typeface="Garamond"/>
              </a:rPr>
              <a:t>Assumption reduces the number of probabilities to learn.</a:t>
            </a:r>
            <a:endParaRPr sz="1700">
              <a:latin typeface="Garamond"/>
              <a:ea typeface="Garamond"/>
              <a:cs typeface="Garamond"/>
              <a:sym typeface="Garamond"/>
            </a:endParaRPr>
          </a:p>
          <a:p>
            <a:pPr marL="0" lvl="0" indent="0" algn="l" rtl="0">
              <a:spcBef>
                <a:spcPts val="0"/>
              </a:spcBef>
              <a:spcAft>
                <a:spcPts val="0"/>
              </a:spcAft>
              <a:buNone/>
            </a:pPr>
            <a:endParaRPr sz="1700">
              <a:latin typeface="Garamond"/>
              <a:ea typeface="Garamond"/>
              <a:cs typeface="Garamond"/>
              <a:sym typeface="Garamond"/>
            </a:endParaRPr>
          </a:p>
          <a:p>
            <a:pPr marL="0" lvl="0" indent="0" algn="l" rtl="0">
              <a:spcBef>
                <a:spcPts val="0"/>
              </a:spcBef>
              <a:spcAft>
                <a:spcPts val="0"/>
              </a:spcAft>
              <a:buNone/>
            </a:pPr>
            <a:endParaRPr sz="1700">
              <a:latin typeface="Garamond"/>
              <a:ea typeface="Garamond"/>
              <a:cs typeface="Garamond"/>
              <a:sym typeface="Garamond"/>
            </a:endParaRPr>
          </a:p>
          <a:p>
            <a:pPr marL="0" lvl="0" indent="0" algn="l" rtl="0">
              <a:spcBef>
                <a:spcPts val="0"/>
              </a:spcBef>
              <a:spcAft>
                <a:spcPts val="0"/>
              </a:spcAft>
              <a:buNone/>
            </a:pPr>
            <a:endParaRPr sz="1700">
              <a:latin typeface="Garamond"/>
              <a:ea typeface="Garamond"/>
              <a:cs typeface="Garamond"/>
              <a:sym typeface="Garamond"/>
            </a:endParaRPr>
          </a:p>
          <a:p>
            <a:pPr marL="0" lvl="0" indent="0" algn="l" rtl="0">
              <a:spcBef>
                <a:spcPts val="0"/>
              </a:spcBef>
              <a:spcAft>
                <a:spcPts val="0"/>
              </a:spcAft>
              <a:buNone/>
            </a:pPr>
            <a:endParaRPr sz="1700">
              <a:latin typeface="Garamond"/>
              <a:ea typeface="Garamond"/>
              <a:cs typeface="Garamond"/>
              <a:sym typeface="Garamond"/>
            </a:endParaRPr>
          </a:p>
          <a:p>
            <a:pPr marL="0" lvl="0" indent="0" algn="l" rtl="0">
              <a:spcBef>
                <a:spcPts val="0"/>
              </a:spcBef>
              <a:spcAft>
                <a:spcPts val="0"/>
              </a:spcAft>
              <a:buNone/>
            </a:pPr>
            <a:endParaRPr sz="1700">
              <a:latin typeface="Garamond"/>
              <a:ea typeface="Garamond"/>
              <a:cs typeface="Garamond"/>
              <a:sym typeface="Garamond"/>
            </a:endParaRPr>
          </a:p>
          <a:p>
            <a:pPr marL="0" lvl="0" indent="0" algn="l" rtl="0">
              <a:spcBef>
                <a:spcPts val="0"/>
              </a:spcBef>
              <a:spcAft>
                <a:spcPts val="0"/>
              </a:spcAft>
              <a:buNone/>
            </a:pPr>
            <a:r>
              <a:rPr lang="en-US" sz="1900" b="1">
                <a:latin typeface="Garamond"/>
                <a:ea typeface="Garamond"/>
                <a:cs typeface="Garamond"/>
                <a:sym typeface="Garamond"/>
              </a:rPr>
              <a:t>Log Likelihood - </a:t>
            </a:r>
            <a:r>
              <a:rPr lang="en-US" sz="1900">
                <a:latin typeface="Garamond"/>
                <a:ea typeface="Garamond"/>
                <a:cs typeface="Garamond"/>
                <a:sym typeface="Garamond"/>
              </a:rPr>
              <a:t>Avoid numerical underflow</a:t>
            </a:r>
            <a:endParaRPr sz="1900">
              <a:latin typeface="Garamond"/>
              <a:ea typeface="Garamond"/>
              <a:cs typeface="Garamond"/>
              <a:sym typeface="Garamond"/>
            </a:endParaRPr>
          </a:p>
        </p:txBody>
      </p:sp>
      <p:sp>
        <p:nvSpPr>
          <p:cNvPr id="156" name="Google Shape;156;g8c548da097_3_0"/>
          <p:cNvSpPr txBox="1"/>
          <p:nvPr/>
        </p:nvSpPr>
        <p:spPr>
          <a:xfrm>
            <a:off x="1172350" y="2410700"/>
            <a:ext cx="12840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latin typeface="Calibri"/>
                <a:ea typeface="Calibri"/>
                <a:cs typeface="Calibri"/>
                <a:sym typeface="Calibri"/>
              </a:rPr>
              <a:t>Bayes Rule</a:t>
            </a:r>
            <a:endParaRPr sz="1500" b="1">
              <a:latin typeface="Calibri"/>
              <a:ea typeface="Calibri"/>
              <a:cs typeface="Calibri"/>
              <a:sym typeface="Calibri"/>
            </a:endParaRPr>
          </a:p>
        </p:txBody>
      </p:sp>
      <p:pic>
        <p:nvPicPr>
          <p:cNvPr id="157" name="Google Shape;157;g8c548da097_3_0"/>
          <p:cNvPicPr preferRelativeResize="0"/>
          <p:nvPr/>
        </p:nvPicPr>
        <p:blipFill>
          <a:blip r:embed="rId9">
            <a:alphaModFix/>
          </a:blip>
          <a:stretch>
            <a:fillRect/>
          </a:stretch>
        </p:blipFill>
        <p:spPr>
          <a:xfrm>
            <a:off x="7543800" y="1951950"/>
            <a:ext cx="2811775" cy="870950"/>
          </a:xfrm>
          <a:prstGeom prst="rect">
            <a:avLst/>
          </a:prstGeom>
          <a:noFill/>
          <a:ln>
            <a:noFill/>
          </a:ln>
        </p:spPr>
      </p:pic>
      <p:sp>
        <p:nvSpPr>
          <p:cNvPr id="158" name="Google Shape;158;g8c548da097_3_0"/>
          <p:cNvSpPr txBox="1"/>
          <p:nvPr/>
        </p:nvSpPr>
        <p:spPr>
          <a:xfrm>
            <a:off x="7356750" y="6346750"/>
            <a:ext cx="43890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u="sng">
                <a:solidFill>
                  <a:schemeClr val="hlink"/>
                </a:solidFill>
                <a:hlinkClick r:id="rId10"/>
              </a:rPr>
              <a:t>https://www.coursera.org/learn/classification-vector-spaces-in-nlp</a:t>
            </a: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1505</Words>
  <Application>Microsoft Macintosh PowerPoint</Application>
  <PresentationFormat>Widescreen</PresentationFormat>
  <Paragraphs>221</Paragraphs>
  <Slides>20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Garamond</vt:lpstr>
      <vt:lpstr>Noto Sans Symbols</vt:lpstr>
      <vt:lpstr>Times New Roman</vt:lpstr>
      <vt:lpstr>Wingdings</vt:lpstr>
      <vt:lpstr>Office Theme</vt:lpstr>
      <vt:lpstr>Machine Learning Classification</vt:lpstr>
      <vt:lpstr>Table of Contents</vt:lpstr>
      <vt:lpstr>Introduction</vt:lpstr>
      <vt:lpstr>Type of ML Models</vt:lpstr>
      <vt:lpstr>Logistic Regression</vt:lpstr>
      <vt:lpstr>Logistic Regression</vt:lpstr>
      <vt:lpstr>Logistic Regression</vt:lpstr>
      <vt:lpstr>Logistic Regression : Cost Function</vt:lpstr>
      <vt:lpstr>PowerPoint Presentation</vt:lpstr>
      <vt:lpstr>PowerPoint Presentation</vt:lpstr>
      <vt:lpstr>Data Processing </vt:lpstr>
      <vt:lpstr>Text Data Processing</vt:lpstr>
      <vt:lpstr>Bagging | Random Forest</vt:lpstr>
      <vt:lpstr>Boosting</vt:lpstr>
      <vt:lpstr>SVM – Maximal Marginal Classifier</vt:lpstr>
      <vt:lpstr>SVM – Maximal Marginal Classifier</vt:lpstr>
      <vt:lpstr>SVM – Support Vector Classifier</vt:lpstr>
      <vt:lpstr>Support Vector Machines</vt:lpstr>
      <vt:lpstr>SVM - Kernels</vt:lpstr>
      <vt:lpstr>Quality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Khemka (Student)</dc:creator>
  <cp:lastModifiedBy>Binil Kuriachan</cp:lastModifiedBy>
  <cp:revision>1</cp:revision>
  <dcterms:created xsi:type="dcterms:W3CDTF">2023-03-18T05:59:56Z</dcterms:created>
  <dcterms:modified xsi:type="dcterms:W3CDTF">2023-05-11T08:29:49Z</dcterms:modified>
</cp:coreProperties>
</file>